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B1481-537B-40A7-A239-E29C9BB6D18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8906238-970D-4FAB-8AD6-2C63072A73C0}">
      <dgm:prSet custT="1"/>
      <dgm:spPr/>
      <dgm:t>
        <a:bodyPr/>
        <a:lstStyle/>
        <a:p>
          <a:pPr rtl="0"/>
          <a:r>
            <a:rPr lang="ru-RU" sz="1400" b="1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личностных качеств:</a:t>
          </a:r>
          <a:endParaRPr lang="ru-RU" sz="1400" b="1" i="0" u="none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gm:t>
    </dgm:pt>
    <dgm:pt modelId="{C85F1FA9-7185-45E3-9620-49F504CA5367}" type="parTrans" cxnId="{33006849-51C5-4884-812D-8E2BDC14D470}">
      <dgm:prSet/>
      <dgm:spPr/>
      <dgm:t>
        <a:bodyPr/>
        <a:lstStyle/>
        <a:p>
          <a:endParaRPr lang="ru-RU"/>
        </a:p>
      </dgm:t>
    </dgm:pt>
    <dgm:pt modelId="{98E6B94F-D794-4F8D-8F90-78796A99889E}" type="sibTrans" cxnId="{33006849-51C5-4884-812D-8E2BDC14D470}">
      <dgm:prSet/>
      <dgm:spPr/>
      <dgm:t>
        <a:bodyPr/>
        <a:lstStyle/>
        <a:p>
          <a:endParaRPr lang="ru-RU"/>
        </a:p>
      </dgm:t>
    </dgm:pt>
    <dgm:pt modelId="{879ABBD4-5A24-46E9-9F9F-11665C72998D}">
      <dgm:prSet custT="1"/>
      <dgm:spPr/>
      <dgm:t>
        <a:bodyPr/>
        <a:lstStyle/>
        <a:p>
          <a:pPr rtl="0"/>
          <a:r>
            <a:rPr lang="ru-RU" sz="1200" u="none" dirty="0" err="1" smtClean="0">
              <a:latin typeface="Book Antiqua" pitchFamily="18" charset="0"/>
            </a:rPr>
            <a:t>Эмпатийность</a:t>
          </a:r>
          <a:r>
            <a:rPr lang="ru-RU" sz="1200" u="none" dirty="0" smtClean="0">
              <a:latin typeface="Book Antiqua" pitchFamily="18" charset="0"/>
            </a:rPr>
            <a:t> и </a:t>
          </a:r>
          <a:r>
            <a:rPr lang="ru-RU" sz="1200" u="none" dirty="0" err="1" smtClean="0">
              <a:latin typeface="Book Antiqua" pitchFamily="18" charset="0"/>
            </a:rPr>
            <a:t>социорефлексия</a:t>
          </a:r>
          <a:r>
            <a:rPr lang="ru-RU" sz="1200" u="none" dirty="0" smtClean="0">
              <a:latin typeface="Book Antiqua" pitchFamily="18" charset="0"/>
            </a:rPr>
            <a:t>;</a:t>
          </a:r>
          <a:endParaRPr lang="ru-RU" sz="1200" u="none" dirty="0">
            <a:latin typeface="Book Antiqua" pitchFamily="18" charset="0"/>
          </a:endParaRPr>
        </a:p>
      </dgm:t>
    </dgm:pt>
    <dgm:pt modelId="{79F16994-D79A-4A1B-BD20-06DB2B4266E6}" type="parTrans" cxnId="{6DC96106-BE16-49CC-9433-BC2274A0C552}">
      <dgm:prSet/>
      <dgm:spPr/>
      <dgm:t>
        <a:bodyPr/>
        <a:lstStyle/>
        <a:p>
          <a:endParaRPr lang="ru-RU"/>
        </a:p>
      </dgm:t>
    </dgm:pt>
    <dgm:pt modelId="{3B839D95-D90F-43F7-8787-EF226D8929D4}" type="sibTrans" cxnId="{6DC96106-BE16-49CC-9433-BC2274A0C552}">
      <dgm:prSet/>
      <dgm:spPr/>
      <dgm:t>
        <a:bodyPr/>
        <a:lstStyle/>
        <a:p>
          <a:endParaRPr lang="ru-RU"/>
        </a:p>
      </dgm:t>
    </dgm:pt>
    <dgm:pt modelId="{B1DABE1B-1CA2-4839-8CA8-F8A965184D50}">
      <dgm:prSet custT="1"/>
      <dgm:spPr/>
      <dgm:t>
        <a:bodyPr/>
        <a:lstStyle/>
        <a:p>
          <a:pPr rtl="0"/>
          <a:r>
            <a:rPr lang="ru-RU" sz="1200" u="none" dirty="0" err="1" smtClean="0">
              <a:latin typeface="Book Antiqua" pitchFamily="18" charset="0"/>
            </a:rPr>
            <a:t>Самоорганизованность</a:t>
          </a:r>
          <a:r>
            <a:rPr lang="ru-RU" sz="1200" u="none" dirty="0" smtClean="0">
              <a:latin typeface="Book Antiqua" pitchFamily="18" charset="0"/>
            </a:rPr>
            <a:t>.</a:t>
          </a:r>
          <a:endParaRPr lang="ru-RU" sz="1200" u="none" dirty="0">
            <a:latin typeface="Book Antiqua" pitchFamily="18" charset="0"/>
          </a:endParaRPr>
        </a:p>
      </dgm:t>
    </dgm:pt>
    <dgm:pt modelId="{821DE287-C8D7-40F5-8420-EAA7020D7B1D}" type="parTrans" cxnId="{6AF7135E-A182-44DA-A552-18F6779FA910}">
      <dgm:prSet/>
      <dgm:spPr/>
      <dgm:t>
        <a:bodyPr/>
        <a:lstStyle/>
        <a:p>
          <a:endParaRPr lang="ru-RU"/>
        </a:p>
      </dgm:t>
    </dgm:pt>
    <dgm:pt modelId="{29A85726-8639-4EC1-8BA9-390B2B90B48A}" type="sibTrans" cxnId="{6AF7135E-A182-44DA-A552-18F6779FA910}">
      <dgm:prSet/>
      <dgm:spPr/>
      <dgm:t>
        <a:bodyPr/>
        <a:lstStyle/>
        <a:p>
          <a:endParaRPr lang="ru-RU"/>
        </a:p>
      </dgm:t>
    </dgm:pt>
    <dgm:pt modelId="{C45E4427-C401-45E3-9F58-72775F62C468}">
      <dgm:prSet custT="1"/>
      <dgm:spPr/>
      <dgm:t>
        <a:bodyPr/>
        <a:lstStyle/>
        <a:p>
          <a:pPr rtl="0"/>
          <a:r>
            <a:rPr lang="ru-RU" sz="1400" b="1" u="none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постановки целей и задач педагогический деятельности:</a:t>
          </a:r>
          <a:endParaRPr lang="ru-RU" sz="1400" b="1" u="none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gm:t>
    </dgm:pt>
    <dgm:pt modelId="{12FA06AD-51E4-495F-98E1-4CC86547484A}" type="parTrans" cxnId="{92300C32-1952-46DE-A000-12E2CF6EFE9A}">
      <dgm:prSet/>
      <dgm:spPr/>
      <dgm:t>
        <a:bodyPr/>
        <a:lstStyle/>
        <a:p>
          <a:endParaRPr lang="ru-RU"/>
        </a:p>
      </dgm:t>
    </dgm:pt>
    <dgm:pt modelId="{8233A5B3-BA72-42DF-83B7-28E1E5173321}" type="sibTrans" cxnId="{92300C32-1952-46DE-A000-12E2CF6EFE9A}">
      <dgm:prSet/>
      <dgm:spPr/>
      <dgm:t>
        <a:bodyPr/>
        <a:lstStyle/>
        <a:p>
          <a:endParaRPr lang="ru-RU"/>
        </a:p>
      </dgm:t>
    </dgm:pt>
    <dgm:pt modelId="{20C1915A-AE2E-402A-9A4C-AFA17BD32C89}">
      <dgm:prSet custT="1"/>
      <dgm:spPr/>
      <dgm:t>
        <a:bodyPr/>
        <a:lstStyle/>
        <a:p>
          <a:pPr rtl="0"/>
          <a:r>
            <a:rPr lang="ru-RU" sz="1200" dirty="0" smtClean="0">
              <a:latin typeface="Book Antiqua" pitchFamily="18" charset="0"/>
            </a:rPr>
            <a:t>Умение ставить цели и задачи в соответствии с возрастными и индивидуальными особенностями обучающихся;</a:t>
          </a:r>
          <a:endParaRPr lang="ru-RU" sz="1200" dirty="0">
            <a:latin typeface="Book Antiqua" pitchFamily="18" charset="0"/>
          </a:endParaRPr>
        </a:p>
      </dgm:t>
    </dgm:pt>
    <dgm:pt modelId="{3BD304DD-97F9-4EAD-B893-9223BE587E54}" type="parTrans" cxnId="{DC3BD954-8F93-4D8E-9ED2-1B61CEF7C209}">
      <dgm:prSet/>
      <dgm:spPr/>
      <dgm:t>
        <a:bodyPr/>
        <a:lstStyle/>
        <a:p>
          <a:endParaRPr lang="ru-RU"/>
        </a:p>
      </dgm:t>
    </dgm:pt>
    <dgm:pt modelId="{74C8B683-D90A-435B-8479-04DE60296A5B}" type="sibTrans" cxnId="{DC3BD954-8F93-4D8E-9ED2-1B61CEF7C209}">
      <dgm:prSet/>
      <dgm:spPr/>
      <dgm:t>
        <a:bodyPr/>
        <a:lstStyle/>
        <a:p>
          <a:endParaRPr lang="ru-RU"/>
        </a:p>
      </dgm:t>
    </dgm:pt>
    <dgm:pt modelId="{D268DF47-6669-4F54-AB35-46F7BD1ABE54}">
      <dgm:prSet custT="1"/>
      <dgm:spPr/>
      <dgm:t>
        <a:bodyPr/>
        <a:lstStyle/>
        <a:p>
          <a:pPr rtl="0"/>
          <a:r>
            <a:rPr lang="ru-RU" sz="1200" dirty="0" smtClean="0">
              <a:latin typeface="Book Antiqua" pitchFamily="18" charset="0"/>
            </a:rPr>
            <a:t>Умение вовлечь обучающихся в процесс формулирования целей и задач.</a:t>
          </a:r>
          <a:endParaRPr lang="ru-RU" sz="1200" dirty="0">
            <a:latin typeface="Book Antiqua" pitchFamily="18" charset="0"/>
          </a:endParaRPr>
        </a:p>
      </dgm:t>
    </dgm:pt>
    <dgm:pt modelId="{D443DE38-1D97-47C5-94D1-6D9C4EBFFE18}" type="parTrans" cxnId="{D3FF58D6-78AB-4D67-ADB0-49C861ADC62C}">
      <dgm:prSet/>
      <dgm:spPr/>
      <dgm:t>
        <a:bodyPr/>
        <a:lstStyle/>
        <a:p>
          <a:endParaRPr lang="ru-RU"/>
        </a:p>
      </dgm:t>
    </dgm:pt>
    <dgm:pt modelId="{8852A3BB-8924-4B1C-AA18-B3D7F0BCDEC2}" type="sibTrans" cxnId="{D3FF58D6-78AB-4D67-ADB0-49C861ADC62C}">
      <dgm:prSet/>
      <dgm:spPr/>
      <dgm:t>
        <a:bodyPr/>
        <a:lstStyle/>
        <a:p>
          <a:endParaRPr lang="ru-RU"/>
        </a:p>
      </dgm:t>
    </dgm:pt>
    <dgm:pt modelId="{B598890A-4B2B-486D-AF9A-430463C6593F}">
      <dgm:prSet custT="1"/>
      <dgm:spPr/>
      <dgm:t>
        <a:bodyPr/>
        <a:lstStyle/>
        <a:p>
          <a:pPr rtl="0"/>
          <a:r>
            <a:rPr lang="ru-RU" sz="1400" b="1" u="none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мотивирования обучающихся на осуществление учебной деятельности:</a:t>
          </a:r>
          <a:endParaRPr lang="ru-RU" sz="1400" b="1" u="none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gm:t>
    </dgm:pt>
    <dgm:pt modelId="{675D263E-ADBD-4B63-BB92-2C27F857439E}" type="parTrans" cxnId="{9615A736-FA50-4C43-B276-22E1BAADE1CD}">
      <dgm:prSet/>
      <dgm:spPr/>
      <dgm:t>
        <a:bodyPr/>
        <a:lstStyle/>
        <a:p>
          <a:endParaRPr lang="ru-RU"/>
        </a:p>
      </dgm:t>
    </dgm:pt>
    <dgm:pt modelId="{A6359D28-5B45-495B-8BEA-0A260780186A}" type="sibTrans" cxnId="{9615A736-FA50-4C43-B276-22E1BAADE1CD}">
      <dgm:prSet/>
      <dgm:spPr/>
      <dgm:t>
        <a:bodyPr/>
        <a:lstStyle/>
        <a:p>
          <a:endParaRPr lang="ru-RU"/>
        </a:p>
      </dgm:t>
    </dgm:pt>
    <dgm:pt modelId="{F00DD4EF-EF01-4616-B12C-2B84858FC87A}">
      <dgm:prSet custT="1"/>
      <dgm:spPr/>
      <dgm:t>
        <a:bodyPr/>
        <a:lstStyle/>
        <a:p>
          <a:pPr rtl="0"/>
          <a:r>
            <a:rPr lang="ru-RU" sz="1200" b="0" dirty="0" smtClean="0">
              <a:latin typeface="Book Antiqua" pitchFamily="18" charset="0"/>
            </a:rPr>
            <a:t>Умение создавать ситуации, обеспечивающие успех в учебной деятельности;</a:t>
          </a:r>
          <a:endParaRPr lang="ru-RU" sz="1200" b="0" dirty="0">
            <a:latin typeface="Book Antiqua" pitchFamily="18" charset="0"/>
          </a:endParaRPr>
        </a:p>
      </dgm:t>
    </dgm:pt>
    <dgm:pt modelId="{12E83826-6BB5-43BA-A079-37A57F159618}" type="parTrans" cxnId="{EABCEB27-8280-4BE3-9528-9F80A496E6A2}">
      <dgm:prSet/>
      <dgm:spPr/>
      <dgm:t>
        <a:bodyPr/>
        <a:lstStyle/>
        <a:p>
          <a:endParaRPr lang="ru-RU"/>
        </a:p>
      </dgm:t>
    </dgm:pt>
    <dgm:pt modelId="{9F3CB7D4-2244-4BA3-BDFF-64C9503278ED}" type="sibTrans" cxnId="{EABCEB27-8280-4BE3-9528-9F80A496E6A2}">
      <dgm:prSet/>
      <dgm:spPr/>
      <dgm:t>
        <a:bodyPr/>
        <a:lstStyle/>
        <a:p>
          <a:endParaRPr lang="ru-RU"/>
        </a:p>
      </dgm:t>
    </dgm:pt>
    <dgm:pt modelId="{29C5032B-F05E-4865-A980-15995DEE43FA}">
      <dgm:prSet custT="1"/>
      <dgm:spPr/>
      <dgm:t>
        <a:bodyPr/>
        <a:lstStyle/>
        <a:p>
          <a:pPr rtl="0"/>
          <a:r>
            <a:rPr lang="ru-RU" sz="1200" b="0" dirty="0" smtClean="0">
              <a:latin typeface="Book Antiqua" pitchFamily="18" charset="0"/>
            </a:rPr>
            <a:t>Умение создавать условия обеспечения позитивной мотивации обучающихся;</a:t>
          </a:r>
          <a:endParaRPr lang="ru-RU" sz="1200" b="0" dirty="0">
            <a:latin typeface="Book Antiqua" pitchFamily="18" charset="0"/>
          </a:endParaRPr>
        </a:p>
      </dgm:t>
    </dgm:pt>
    <dgm:pt modelId="{B9ADB209-572C-4AFB-A232-0099AAF8710B}" type="parTrans" cxnId="{4C8085CD-AD2F-4116-9FE5-6C3414458518}">
      <dgm:prSet/>
      <dgm:spPr/>
      <dgm:t>
        <a:bodyPr/>
        <a:lstStyle/>
        <a:p>
          <a:endParaRPr lang="ru-RU"/>
        </a:p>
      </dgm:t>
    </dgm:pt>
    <dgm:pt modelId="{F8BE6837-03D2-49B1-9375-437BE90CE3B7}" type="sibTrans" cxnId="{4C8085CD-AD2F-4116-9FE5-6C3414458518}">
      <dgm:prSet/>
      <dgm:spPr/>
      <dgm:t>
        <a:bodyPr/>
        <a:lstStyle/>
        <a:p>
          <a:endParaRPr lang="ru-RU"/>
        </a:p>
      </dgm:t>
    </dgm:pt>
    <dgm:pt modelId="{9E7F0475-A3CF-4BA3-84F4-B475E5B2C400}">
      <dgm:prSet custT="1"/>
      <dgm:spPr/>
      <dgm:t>
        <a:bodyPr/>
        <a:lstStyle/>
        <a:p>
          <a:pPr rtl="0"/>
          <a:r>
            <a:rPr lang="ru-RU" sz="1400" b="1" u="none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обеспечения информационной основы деятельности:</a:t>
          </a:r>
          <a:endParaRPr lang="ru-RU" sz="1400" b="1" u="none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gm:t>
    </dgm:pt>
    <dgm:pt modelId="{43A659DC-4BA8-47C6-8D30-AB1B03A5BB6D}" type="parTrans" cxnId="{6DCAC255-BBA4-4ECE-ABF1-A20585080FA2}">
      <dgm:prSet/>
      <dgm:spPr/>
      <dgm:t>
        <a:bodyPr/>
        <a:lstStyle/>
        <a:p>
          <a:endParaRPr lang="ru-RU"/>
        </a:p>
      </dgm:t>
    </dgm:pt>
    <dgm:pt modelId="{46EE1A48-CAA2-41A5-8E08-77947B3D2E3B}" type="sibTrans" cxnId="{6DCAC255-BBA4-4ECE-ABF1-A20585080FA2}">
      <dgm:prSet/>
      <dgm:spPr/>
      <dgm:t>
        <a:bodyPr/>
        <a:lstStyle/>
        <a:p>
          <a:endParaRPr lang="ru-RU"/>
        </a:p>
      </dgm:t>
    </dgm:pt>
    <dgm:pt modelId="{DA125FB8-22F4-4C21-9C9A-6C9149081DFA}">
      <dgm:prSet custT="1"/>
      <dgm:spPr/>
      <dgm:t>
        <a:bodyPr/>
        <a:lstStyle/>
        <a:p>
          <a:pPr rtl="0"/>
          <a:r>
            <a:rPr lang="ru-RU" sz="1200" dirty="0" smtClean="0">
              <a:latin typeface="Book Antiqua" pitchFamily="18" charset="0"/>
            </a:rPr>
            <a:t>Компетентность в методах преподавания;</a:t>
          </a:r>
          <a:endParaRPr lang="ru-RU" sz="1200" dirty="0">
            <a:latin typeface="Book Antiqua" pitchFamily="18" charset="0"/>
          </a:endParaRPr>
        </a:p>
      </dgm:t>
    </dgm:pt>
    <dgm:pt modelId="{8574F409-EC25-4338-B1BE-9815F31EADB1}" type="parTrans" cxnId="{C46134E6-B78F-4014-9E33-75763E3C345C}">
      <dgm:prSet/>
      <dgm:spPr/>
      <dgm:t>
        <a:bodyPr/>
        <a:lstStyle/>
        <a:p>
          <a:endParaRPr lang="ru-RU"/>
        </a:p>
      </dgm:t>
    </dgm:pt>
    <dgm:pt modelId="{1A49988A-6C2A-4779-89C9-945AD30A6DED}" type="sibTrans" cxnId="{C46134E6-B78F-4014-9E33-75763E3C345C}">
      <dgm:prSet/>
      <dgm:spPr/>
      <dgm:t>
        <a:bodyPr/>
        <a:lstStyle/>
        <a:p>
          <a:endParaRPr lang="ru-RU"/>
        </a:p>
      </dgm:t>
    </dgm:pt>
    <dgm:pt modelId="{130980C3-0218-4957-B110-2F7EAD0CFE87}">
      <dgm:prSet custT="1"/>
      <dgm:spPr/>
      <dgm:t>
        <a:bodyPr/>
        <a:lstStyle/>
        <a:p>
          <a:pPr rtl="0"/>
          <a:r>
            <a:rPr lang="ru-RU" sz="1200" dirty="0" smtClean="0">
              <a:latin typeface="Book Antiqua" pitchFamily="18" charset="0"/>
            </a:rPr>
            <a:t>Компетентность в предмете преподавания.</a:t>
          </a:r>
          <a:endParaRPr lang="ru-RU" sz="800" dirty="0"/>
        </a:p>
      </dgm:t>
    </dgm:pt>
    <dgm:pt modelId="{6E99FBDC-417E-4BDD-B791-A22E1324B1C9}" type="parTrans" cxnId="{B12930CA-6F12-4548-BB6F-2334536FD670}">
      <dgm:prSet/>
      <dgm:spPr/>
      <dgm:t>
        <a:bodyPr/>
        <a:lstStyle/>
        <a:p>
          <a:endParaRPr lang="ru-RU"/>
        </a:p>
      </dgm:t>
    </dgm:pt>
    <dgm:pt modelId="{E52930BE-27FF-4862-841F-EC02F6BB0EDA}" type="sibTrans" cxnId="{B12930CA-6F12-4548-BB6F-2334536FD670}">
      <dgm:prSet/>
      <dgm:spPr/>
      <dgm:t>
        <a:bodyPr/>
        <a:lstStyle/>
        <a:p>
          <a:endParaRPr lang="ru-RU"/>
        </a:p>
      </dgm:t>
    </dgm:pt>
    <dgm:pt modelId="{807D8BFE-FEEA-4DA9-8505-209AE623251E}">
      <dgm:prSet custT="1"/>
      <dgm:spPr/>
      <dgm:t>
        <a:bodyPr/>
        <a:lstStyle/>
        <a:p>
          <a:pPr rtl="0"/>
          <a:r>
            <a:rPr lang="ru-RU" sz="1400" b="1" u="none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разработки программы, методических, дидактических материалов и принятии педагогических решений:</a:t>
          </a:r>
          <a:endParaRPr lang="ru-RU" sz="1400" b="1" u="none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gm:t>
    </dgm:pt>
    <dgm:pt modelId="{AFF68179-EC38-4017-B5C7-44C83FF3CDA9}" type="parTrans" cxnId="{DAC3D0C0-EBCF-4DA6-8455-B9F1D6AA13EB}">
      <dgm:prSet/>
      <dgm:spPr/>
      <dgm:t>
        <a:bodyPr/>
        <a:lstStyle/>
        <a:p>
          <a:endParaRPr lang="ru-RU"/>
        </a:p>
      </dgm:t>
    </dgm:pt>
    <dgm:pt modelId="{7272136A-F956-4B6F-96A5-441B50FA89DC}" type="sibTrans" cxnId="{DAC3D0C0-EBCF-4DA6-8455-B9F1D6AA13EB}">
      <dgm:prSet/>
      <dgm:spPr/>
      <dgm:t>
        <a:bodyPr/>
        <a:lstStyle/>
        <a:p>
          <a:endParaRPr lang="ru-RU"/>
        </a:p>
      </dgm:t>
    </dgm:pt>
    <dgm:pt modelId="{9E73DD5D-C8E2-4789-A2B2-84ADAC3688D6}">
      <dgm:prSet custT="1"/>
      <dgm:spPr/>
      <dgm:t>
        <a:bodyPr/>
        <a:lstStyle/>
        <a:p>
          <a:pPr rtl="0"/>
          <a:r>
            <a:rPr lang="ru-RU" sz="1200" dirty="0" smtClean="0">
              <a:latin typeface="Book Antiqua" pitchFamily="18" charset="0"/>
            </a:rPr>
            <a:t>Умение выбрать и реализовать типовую образовательную программу, методические и дидактические материалы;</a:t>
          </a:r>
          <a:endParaRPr lang="ru-RU" sz="1200" dirty="0">
            <a:latin typeface="Book Antiqua" pitchFamily="18" charset="0"/>
          </a:endParaRPr>
        </a:p>
      </dgm:t>
    </dgm:pt>
    <dgm:pt modelId="{E8C2A658-CC31-4F1D-930A-A60A6A561A99}" type="parTrans" cxnId="{5D35EF58-AB51-4200-B7CC-99A071C6D8B0}">
      <dgm:prSet/>
      <dgm:spPr/>
      <dgm:t>
        <a:bodyPr/>
        <a:lstStyle/>
        <a:p>
          <a:endParaRPr lang="ru-RU"/>
        </a:p>
      </dgm:t>
    </dgm:pt>
    <dgm:pt modelId="{B5857A2A-C53E-4EA5-A25B-9B5F5CFBD602}" type="sibTrans" cxnId="{5D35EF58-AB51-4200-B7CC-99A071C6D8B0}">
      <dgm:prSet/>
      <dgm:spPr/>
      <dgm:t>
        <a:bodyPr/>
        <a:lstStyle/>
        <a:p>
          <a:endParaRPr lang="ru-RU"/>
        </a:p>
      </dgm:t>
    </dgm:pt>
    <dgm:pt modelId="{9C439EC9-5004-4105-8B5B-81B1C2BDE0BB}">
      <dgm:prSet custT="1"/>
      <dgm:spPr/>
      <dgm:t>
        <a:bodyPr/>
        <a:lstStyle/>
        <a:p>
          <a:pPr rtl="0"/>
          <a:r>
            <a:rPr lang="ru-RU" sz="1200" dirty="0" smtClean="0">
              <a:latin typeface="Book Antiqua" pitchFamily="18" charset="0"/>
            </a:rPr>
            <a:t>Умение разработать собственную программу, методические и дидактические материалы.</a:t>
          </a:r>
          <a:endParaRPr lang="ru-RU" sz="900" dirty="0"/>
        </a:p>
      </dgm:t>
    </dgm:pt>
    <dgm:pt modelId="{4235FEDC-F814-47B6-B77E-ECFA25FD889C}" type="parTrans" cxnId="{D0B48FCD-39DD-4A97-AB73-066049EEEE29}">
      <dgm:prSet/>
      <dgm:spPr/>
      <dgm:t>
        <a:bodyPr/>
        <a:lstStyle/>
        <a:p>
          <a:endParaRPr lang="ru-RU"/>
        </a:p>
      </dgm:t>
    </dgm:pt>
    <dgm:pt modelId="{3BEB7AD5-D89F-44D4-806E-850CF66A4A5E}" type="sibTrans" cxnId="{D0B48FCD-39DD-4A97-AB73-066049EEEE29}">
      <dgm:prSet/>
      <dgm:spPr/>
      <dgm:t>
        <a:bodyPr/>
        <a:lstStyle/>
        <a:p>
          <a:endParaRPr lang="ru-RU"/>
        </a:p>
      </dgm:t>
    </dgm:pt>
    <dgm:pt modelId="{7C9D4FAB-DD84-4C6F-ADCB-6DD1D8D71013}">
      <dgm:prSet custT="1"/>
      <dgm:spPr/>
      <dgm:t>
        <a:bodyPr/>
        <a:lstStyle/>
        <a:p>
          <a:pPr rtl="0"/>
          <a:r>
            <a:rPr lang="ru-RU" sz="1400" b="1" u="none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организации педагогической деятельности:</a:t>
          </a:r>
          <a:endParaRPr lang="ru-RU" sz="1400" b="1" u="none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gm:t>
    </dgm:pt>
    <dgm:pt modelId="{4A98641E-E1C6-473E-A0FA-B76E32041536}" type="parTrans" cxnId="{A9904A3A-04D1-4B54-A90D-1A4854E1CA09}">
      <dgm:prSet/>
      <dgm:spPr/>
      <dgm:t>
        <a:bodyPr/>
        <a:lstStyle/>
        <a:p>
          <a:endParaRPr lang="ru-RU"/>
        </a:p>
      </dgm:t>
    </dgm:pt>
    <dgm:pt modelId="{4A9E529D-0BFC-490D-9971-D2DD70DD61B3}" type="sibTrans" cxnId="{A9904A3A-04D1-4B54-A90D-1A4854E1CA09}">
      <dgm:prSet/>
      <dgm:spPr/>
      <dgm:t>
        <a:bodyPr/>
        <a:lstStyle/>
        <a:p>
          <a:endParaRPr lang="ru-RU"/>
        </a:p>
      </dgm:t>
    </dgm:pt>
    <dgm:pt modelId="{5435EE6C-9A80-4E8D-964F-A7529A8BC11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Умение организовать учебную деятельность обучающихся.</a:t>
          </a:r>
          <a:r>
            <a:rPr lang="ru-RU" sz="1200" b="0" dirty="0" smtClean="0">
              <a:latin typeface="Book Antiqua" pitchFamily="18" charset="0"/>
            </a:rPr>
            <a:t>.</a:t>
          </a:r>
          <a:endParaRPr lang="ru-RU" sz="1200" b="0" dirty="0">
            <a:latin typeface="Book Antiqua" pitchFamily="18" charset="0"/>
          </a:endParaRPr>
        </a:p>
      </dgm:t>
    </dgm:pt>
    <dgm:pt modelId="{6EA0C942-C0E0-4BE0-B2FD-2783AD29D35B}" type="parTrans" cxnId="{834486FB-AD6E-4FDC-AC06-DA331CCDF9C6}">
      <dgm:prSet/>
      <dgm:spPr/>
      <dgm:t>
        <a:bodyPr/>
        <a:lstStyle/>
        <a:p>
          <a:endParaRPr lang="ru-RU"/>
        </a:p>
      </dgm:t>
    </dgm:pt>
    <dgm:pt modelId="{367C93C9-8D31-442B-B935-195CC0C0E672}" type="sibTrans" cxnId="{834486FB-AD6E-4FDC-AC06-DA331CCDF9C6}">
      <dgm:prSet/>
      <dgm:spPr/>
      <dgm:t>
        <a:bodyPr/>
        <a:lstStyle/>
        <a:p>
          <a:endParaRPr lang="ru-RU"/>
        </a:p>
      </dgm:t>
    </dgm:pt>
    <dgm:pt modelId="{296418E5-7A6E-4D03-91AD-4B7D0BAC490D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Умение создавать условия для </a:t>
          </a:r>
          <a:r>
            <a:rPr lang="ru-RU" sz="1200" b="0" dirty="0" err="1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самомотивирования</a:t>
          </a:r>
          <a:r>
            <a:rPr lang="ru-RU" sz="1200" b="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 обучающихся</a:t>
          </a:r>
          <a:endParaRPr lang="ru-RU" sz="1200" b="0" dirty="0">
            <a:latin typeface="Book Antiqua" pitchFamily="18" charset="0"/>
          </a:endParaRPr>
        </a:p>
      </dgm:t>
    </dgm:pt>
    <dgm:pt modelId="{1AC6AF84-B964-4A4B-8EC9-488532A60EF9}" type="parTrans" cxnId="{A96924AB-51A6-4CB9-AC57-E012F688AE9C}">
      <dgm:prSet/>
      <dgm:spPr/>
      <dgm:t>
        <a:bodyPr/>
        <a:lstStyle/>
        <a:p>
          <a:endParaRPr lang="ru-RU"/>
        </a:p>
      </dgm:t>
    </dgm:pt>
    <dgm:pt modelId="{40C4AD13-2B31-4C54-9E0E-D38BF09E4C58}" type="sibTrans" cxnId="{A96924AB-51A6-4CB9-AC57-E012F688AE9C}">
      <dgm:prSet/>
      <dgm:spPr/>
      <dgm:t>
        <a:bodyPr/>
        <a:lstStyle/>
        <a:p>
          <a:endParaRPr lang="ru-RU"/>
        </a:p>
      </dgm:t>
    </dgm:pt>
    <dgm:pt modelId="{EA490717-B40D-421B-BBA5-4E7FB3C0E22C}" type="pres">
      <dgm:prSet presAssocID="{F41B1481-537B-40A7-A239-E29C9BB6D1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AA42FC-EA44-4EC9-9CF9-402DF9A45B9D}" type="pres">
      <dgm:prSet presAssocID="{98906238-970D-4FAB-8AD6-2C63072A73C0}" presName="linNode" presStyleCnt="0"/>
      <dgm:spPr/>
    </dgm:pt>
    <dgm:pt modelId="{D8A9E39B-B4E1-4D18-8B24-5F9A94F52400}" type="pres">
      <dgm:prSet presAssocID="{98906238-970D-4FAB-8AD6-2C63072A73C0}" presName="parentText" presStyleLbl="node1" presStyleIdx="0" presStyleCnt="7" custScaleX="108658" custScaleY="205771" custLinFactNeighborX="-106" custLinFactNeighborY="290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996F2-ECA5-409A-A5F6-5FEC4714D4BB}" type="pres">
      <dgm:prSet presAssocID="{98906238-970D-4FAB-8AD6-2C63072A73C0}" presName="descendantText" presStyleLbl="alignAccFollowNode1" presStyleIdx="0" presStyleCnt="5" custScaleY="251203" custLinFactNeighborX="-407" custLinFactNeighborY="50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F6E2C-138D-48F5-A724-884DD06E39A0}" type="pres">
      <dgm:prSet presAssocID="{98E6B94F-D794-4F8D-8F90-78796A99889E}" presName="sp" presStyleCnt="0"/>
      <dgm:spPr/>
    </dgm:pt>
    <dgm:pt modelId="{61448CE2-CA79-44D0-BA22-EB3D402F6CA7}" type="pres">
      <dgm:prSet presAssocID="{C45E4427-C401-45E3-9F58-72775F62C468}" presName="linNode" presStyleCnt="0"/>
      <dgm:spPr/>
    </dgm:pt>
    <dgm:pt modelId="{ADF6D7B7-4A96-48F4-A4EE-85B40DC1AC6A}" type="pres">
      <dgm:prSet presAssocID="{C45E4427-C401-45E3-9F58-72775F62C468}" presName="parentText" presStyleLbl="node1" presStyleIdx="1" presStyleCnt="7" custScaleX="107801" custScaleY="444742" custLinFactNeighborX="-17" custLinFactNeighborY="399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19CF9-BC56-4610-A44D-958729C3F84D}" type="pres">
      <dgm:prSet presAssocID="{C45E4427-C401-45E3-9F58-72775F62C468}" presName="descendantText" presStyleLbl="alignAccFollowNode1" presStyleIdx="1" presStyleCnt="5" custScaleY="492549" custLinFactNeighborX="-710" custLinFactNeighborY="78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BBDDB-E0ED-4C22-A8C5-54C9ABCBD8B8}" type="pres">
      <dgm:prSet presAssocID="{8233A5B3-BA72-42DF-83B7-28E1E5173321}" presName="sp" presStyleCnt="0"/>
      <dgm:spPr/>
    </dgm:pt>
    <dgm:pt modelId="{27CA0AC8-1685-4A40-A7A3-D9811F6B7186}" type="pres">
      <dgm:prSet presAssocID="{B598890A-4B2B-486D-AF9A-430463C6593F}" presName="linNode" presStyleCnt="0"/>
      <dgm:spPr/>
    </dgm:pt>
    <dgm:pt modelId="{E5FC135D-C00C-4010-9804-52DB0E63DF48}" type="pres">
      <dgm:prSet presAssocID="{B598890A-4B2B-486D-AF9A-430463C6593F}" presName="parentText" presStyleLbl="node1" presStyleIdx="2" presStyleCnt="7" custScaleX="107801" custScaleY="519687" custLinFactNeighborX="-17" custLinFactNeighborY="520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9B5BA-A467-432F-A40E-F00902C80400}" type="pres">
      <dgm:prSet presAssocID="{B598890A-4B2B-486D-AF9A-430463C6593F}" presName="descendantText" presStyleLbl="alignAccFollowNode1" presStyleIdx="2" presStyleCnt="5" custScaleY="604271" custLinFactNeighborX="476" custLinFactNeighborY="70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28F1D-6CBE-4A3A-B130-017491C57588}" type="pres">
      <dgm:prSet presAssocID="{A6359D28-5B45-495B-8BEA-0A260780186A}" presName="sp" presStyleCnt="0"/>
      <dgm:spPr/>
    </dgm:pt>
    <dgm:pt modelId="{F6917738-9952-4839-B8BF-4D6515FCD72E}" type="pres">
      <dgm:prSet presAssocID="{9E7F0475-A3CF-4BA3-84F4-B475E5B2C400}" presName="linNode" presStyleCnt="0"/>
      <dgm:spPr/>
    </dgm:pt>
    <dgm:pt modelId="{4E5FB25D-DC99-4D69-A076-F0E0CB084884}" type="pres">
      <dgm:prSet presAssocID="{9E7F0475-A3CF-4BA3-84F4-B475E5B2C400}" presName="parentText" presStyleLbl="node1" presStyleIdx="3" presStyleCnt="7" custScaleX="108659" custScaleY="360697" custLinFactNeighborX="-17" custLinFactNeighborY="708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4AE38-8081-44F7-ABFF-A12BB1598C9F}" type="pres">
      <dgm:prSet presAssocID="{9E7F0475-A3CF-4BA3-84F4-B475E5B2C400}" presName="descendantText" presStyleLbl="alignAccFollowNode1" presStyleIdx="3" presStyleCnt="5" custScaleY="412406" custLinFactNeighborX="-393" custLinFactNeighborY="87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DD26D-A3DA-4D3E-A532-6A9F100B1889}" type="pres">
      <dgm:prSet presAssocID="{46EE1A48-CAA2-41A5-8E08-77947B3D2E3B}" presName="sp" presStyleCnt="0"/>
      <dgm:spPr/>
    </dgm:pt>
    <dgm:pt modelId="{BBDD6F83-DA62-4B9F-8079-C1B28C6BC0BA}" type="pres">
      <dgm:prSet presAssocID="{807D8BFE-FEEA-4DA9-8505-209AE623251E}" presName="linNode" presStyleCnt="0"/>
      <dgm:spPr/>
    </dgm:pt>
    <dgm:pt modelId="{FC163A3D-AB93-4668-BD13-4EA29B4FDE90}" type="pres">
      <dgm:prSet presAssocID="{807D8BFE-FEEA-4DA9-8505-209AE623251E}" presName="parentText" presStyleLbl="node1" presStyleIdx="4" presStyleCnt="7" custScaleX="108658" custScaleY="487079" custLinFactNeighborX="-17" custLinFactNeighborY="885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A3122-035A-41BC-AE51-3CF423DF8250}" type="pres">
      <dgm:prSet presAssocID="{807D8BFE-FEEA-4DA9-8505-209AE623251E}" presName="descendantText" presStyleLbl="alignAccFollowNode1" presStyleIdx="4" presStyleCnt="5" custScaleY="619804" custLinFactY="9366" custLinFactNeighborX="-39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462AD-5F82-4D00-B499-9585194272B3}" type="pres">
      <dgm:prSet presAssocID="{7272136A-F956-4B6F-96A5-441B50FA89DC}" presName="sp" presStyleCnt="0"/>
      <dgm:spPr/>
    </dgm:pt>
    <dgm:pt modelId="{F4A679F9-048C-4F38-93CE-19A8D857B9D4}" type="pres">
      <dgm:prSet presAssocID="{7C9D4FAB-DD84-4C6F-ADCB-6DD1D8D71013}" presName="linNode" presStyleCnt="0"/>
      <dgm:spPr/>
    </dgm:pt>
    <dgm:pt modelId="{56B7264B-B0D6-40F6-A0D7-D615AAE83B7B}" type="pres">
      <dgm:prSet presAssocID="{7C9D4FAB-DD84-4C6F-ADCB-6DD1D8D71013}" presName="parentText" presStyleLbl="node1" presStyleIdx="5" presStyleCnt="7" custScaleX="105326" custScaleY="240550" custLinFactY="8610" custLinFactNeighborX="-2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58D69-7EB5-4C8F-9806-6CBE1DDCC647}" type="pres">
      <dgm:prSet presAssocID="{4A9E529D-0BFC-490D-9971-D2DD70DD61B3}" presName="sp" presStyleCnt="0"/>
      <dgm:spPr/>
    </dgm:pt>
    <dgm:pt modelId="{048BA1CC-F6B1-4827-A31B-557559C2EB4D}" type="pres">
      <dgm:prSet presAssocID="{5435EE6C-9A80-4E8D-964F-A7529A8BC113}" presName="linNode" presStyleCnt="0"/>
      <dgm:spPr/>
    </dgm:pt>
    <dgm:pt modelId="{51BF1CE5-74AB-4F41-B253-18D3E881F8CB}" type="pres">
      <dgm:prSet presAssocID="{5435EE6C-9A80-4E8D-964F-A7529A8BC113}" presName="parentText" presStyleLbl="node1" presStyleIdx="6" presStyleCnt="7" custScaleX="172605" custScaleY="216734" custLinFactX="28566" custLinFactY="-19332" custLinFactNeighborX="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3D0C0-EBCF-4DA6-8455-B9F1D6AA13EB}" srcId="{F41B1481-537B-40A7-A239-E29C9BB6D184}" destId="{807D8BFE-FEEA-4DA9-8505-209AE623251E}" srcOrd="4" destOrd="0" parTransId="{AFF68179-EC38-4017-B5C7-44C83FF3CDA9}" sibTransId="{7272136A-F956-4B6F-96A5-441B50FA89DC}"/>
    <dgm:cxn modelId="{D0B48FCD-39DD-4A97-AB73-066049EEEE29}" srcId="{807D8BFE-FEEA-4DA9-8505-209AE623251E}" destId="{9C439EC9-5004-4105-8B5B-81B1C2BDE0BB}" srcOrd="1" destOrd="0" parTransId="{4235FEDC-F814-47B6-B77E-ECFA25FD889C}" sibTransId="{3BEB7AD5-D89F-44D4-806E-850CF66A4A5E}"/>
    <dgm:cxn modelId="{BE9950D6-7FEA-421D-B756-B687E94B5D80}" type="presOf" srcId="{C45E4427-C401-45E3-9F58-72775F62C468}" destId="{ADF6D7B7-4A96-48F4-A4EE-85B40DC1AC6A}" srcOrd="0" destOrd="0" presId="urn:microsoft.com/office/officeart/2005/8/layout/vList5"/>
    <dgm:cxn modelId="{AD6BF8DC-1047-413F-B0B8-76664BC644DF}" type="presOf" srcId="{9C439EC9-5004-4105-8B5B-81B1C2BDE0BB}" destId="{EFEA3122-035A-41BC-AE51-3CF423DF8250}" srcOrd="0" destOrd="1" presId="urn:microsoft.com/office/officeart/2005/8/layout/vList5"/>
    <dgm:cxn modelId="{B9292D92-D21B-4964-90A2-A6F9BFBECEB5}" type="presOf" srcId="{98906238-970D-4FAB-8AD6-2C63072A73C0}" destId="{D8A9E39B-B4E1-4D18-8B24-5F9A94F52400}" srcOrd="0" destOrd="0" presId="urn:microsoft.com/office/officeart/2005/8/layout/vList5"/>
    <dgm:cxn modelId="{61E6BCA9-A917-415B-A15E-8C013E8F1ED1}" type="presOf" srcId="{5435EE6C-9A80-4E8D-964F-A7529A8BC113}" destId="{51BF1CE5-74AB-4F41-B253-18D3E881F8CB}" srcOrd="0" destOrd="0" presId="urn:microsoft.com/office/officeart/2005/8/layout/vList5"/>
    <dgm:cxn modelId="{5D35EF58-AB51-4200-B7CC-99A071C6D8B0}" srcId="{807D8BFE-FEEA-4DA9-8505-209AE623251E}" destId="{9E73DD5D-C8E2-4789-A2B2-84ADAC3688D6}" srcOrd="0" destOrd="0" parTransId="{E8C2A658-CC31-4F1D-930A-A60A6A561A99}" sibTransId="{B5857A2A-C53E-4EA5-A25B-9B5F5CFBD602}"/>
    <dgm:cxn modelId="{03F68304-3904-479D-89FE-FDEDE2F2D064}" type="presOf" srcId="{F41B1481-537B-40A7-A239-E29C9BB6D184}" destId="{EA490717-B40D-421B-BBA5-4E7FB3C0E22C}" srcOrd="0" destOrd="0" presId="urn:microsoft.com/office/officeart/2005/8/layout/vList5"/>
    <dgm:cxn modelId="{B12930CA-6F12-4548-BB6F-2334536FD670}" srcId="{9E7F0475-A3CF-4BA3-84F4-B475E5B2C400}" destId="{130980C3-0218-4957-B110-2F7EAD0CFE87}" srcOrd="1" destOrd="0" parTransId="{6E99FBDC-417E-4BDD-B791-A22E1324B1C9}" sibTransId="{E52930BE-27FF-4862-841F-EC02F6BB0EDA}"/>
    <dgm:cxn modelId="{29C447B0-3917-4DF2-B38F-0509D15C076D}" type="presOf" srcId="{B1DABE1B-1CA2-4839-8CA8-F8A965184D50}" destId="{658996F2-ECA5-409A-A5F6-5FEC4714D4BB}" srcOrd="0" destOrd="1" presId="urn:microsoft.com/office/officeart/2005/8/layout/vList5"/>
    <dgm:cxn modelId="{6DCAC255-BBA4-4ECE-ABF1-A20585080FA2}" srcId="{F41B1481-537B-40A7-A239-E29C9BB6D184}" destId="{9E7F0475-A3CF-4BA3-84F4-B475E5B2C400}" srcOrd="3" destOrd="0" parTransId="{43A659DC-4BA8-47C6-8D30-AB1B03A5BB6D}" sibTransId="{46EE1A48-CAA2-41A5-8E08-77947B3D2E3B}"/>
    <dgm:cxn modelId="{92300C32-1952-46DE-A000-12E2CF6EFE9A}" srcId="{F41B1481-537B-40A7-A239-E29C9BB6D184}" destId="{C45E4427-C401-45E3-9F58-72775F62C468}" srcOrd="1" destOrd="0" parTransId="{12FA06AD-51E4-495F-98E1-4CC86547484A}" sibTransId="{8233A5B3-BA72-42DF-83B7-28E1E5173321}"/>
    <dgm:cxn modelId="{F5683605-651F-4DFE-86CD-DB6A999203C1}" type="presOf" srcId="{20C1915A-AE2E-402A-9A4C-AFA17BD32C89}" destId="{7FF19CF9-BC56-4610-A44D-958729C3F84D}" srcOrd="0" destOrd="0" presId="urn:microsoft.com/office/officeart/2005/8/layout/vList5"/>
    <dgm:cxn modelId="{9615A736-FA50-4C43-B276-22E1BAADE1CD}" srcId="{F41B1481-537B-40A7-A239-E29C9BB6D184}" destId="{B598890A-4B2B-486D-AF9A-430463C6593F}" srcOrd="2" destOrd="0" parTransId="{675D263E-ADBD-4B63-BB92-2C27F857439E}" sibTransId="{A6359D28-5B45-495B-8BEA-0A260780186A}"/>
    <dgm:cxn modelId="{67C1CBDD-F9FF-4EAA-A3FC-4B72244CD420}" type="presOf" srcId="{879ABBD4-5A24-46E9-9F9F-11665C72998D}" destId="{658996F2-ECA5-409A-A5F6-5FEC4714D4BB}" srcOrd="0" destOrd="0" presId="urn:microsoft.com/office/officeart/2005/8/layout/vList5"/>
    <dgm:cxn modelId="{6DC96106-BE16-49CC-9433-BC2274A0C552}" srcId="{98906238-970D-4FAB-8AD6-2C63072A73C0}" destId="{879ABBD4-5A24-46E9-9F9F-11665C72998D}" srcOrd="0" destOrd="0" parTransId="{79F16994-D79A-4A1B-BD20-06DB2B4266E6}" sibTransId="{3B839D95-D90F-43F7-8787-EF226D8929D4}"/>
    <dgm:cxn modelId="{955431F3-037A-45EB-A0B9-016A94551109}" type="presOf" srcId="{F00DD4EF-EF01-4616-B12C-2B84858FC87A}" destId="{86E9B5BA-A467-432F-A40E-F00902C80400}" srcOrd="0" destOrd="0" presId="urn:microsoft.com/office/officeart/2005/8/layout/vList5"/>
    <dgm:cxn modelId="{E46D8DE0-B463-4F7E-8BE5-941469D2FC7B}" type="presOf" srcId="{B598890A-4B2B-486D-AF9A-430463C6593F}" destId="{E5FC135D-C00C-4010-9804-52DB0E63DF48}" srcOrd="0" destOrd="0" presId="urn:microsoft.com/office/officeart/2005/8/layout/vList5"/>
    <dgm:cxn modelId="{D3FF58D6-78AB-4D67-ADB0-49C861ADC62C}" srcId="{C45E4427-C401-45E3-9F58-72775F62C468}" destId="{D268DF47-6669-4F54-AB35-46F7BD1ABE54}" srcOrd="1" destOrd="0" parTransId="{D443DE38-1D97-47C5-94D1-6D9C4EBFFE18}" sibTransId="{8852A3BB-8924-4B1C-AA18-B3D7F0BCDEC2}"/>
    <dgm:cxn modelId="{CAD07110-87AC-44D6-85CC-9B1AD1566A15}" type="presOf" srcId="{9E73DD5D-C8E2-4789-A2B2-84ADAC3688D6}" destId="{EFEA3122-035A-41BC-AE51-3CF423DF8250}" srcOrd="0" destOrd="0" presId="urn:microsoft.com/office/officeart/2005/8/layout/vList5"/>
    <dgm:cxn modelId="{7A31EEB9-534D-4CBE-9287-01EE5FA9E369}" type="presOf" srcId="{9E7F0475-A3CF-4BA3-84F4-B475E5B2C400}" destId="{4E5FB25D-DC99-4D69-A076-F0E0CB084884}" srcOrd="0" destOrd="0" presId="urn:microsoft.com/office/officeart/2005/8/layout/vList5"/>
    <dgm:cxn modelId="{01A0C646-EF49-408D-A718-43B1BA11ED8A}" type="presOf" srcId="{807D8BFE-FEEA-4DA9-8505-209AE623251E}" destId="{FC163A3D-AB93-4668-BD13-4EA29B4FDE90}" srcOrd="0" destOrd="0" presId="urn:microsoft.com/office/officeart/2005/8/layout/vList5"/>
    <dgm:cxn modelId="{647BF3FA-D650-4778-ABD6-80FE68DD479A}" type="presOf" srcId="{130980C3-0218-4957-B110-2F7EAD0CFE87}" destId="{6454AE38-8081-44F7-ABFF-A12BB1598C9F}" srcOrd="0" destOrd="1" presId="urn:microsoft.com/office/officeart/2005/8/layout/vList5"/>
    <dgm:cxn modelId="{0991BBCA-6116-416D-B22B-7E6CCB073A06}" type="presOf" srcId="{DA125FB8-22F4-4C21-9C9A-6C9149081DFA}" destId="{6454AE38-8081-44F7-ABFF-A12BB1598C9F}" srcOrd="0" destOrd="0" presId="urn:microsoft.com/office/officeart/2005/8/layout/vList5"/>
    <dgm:cxn modelId="{834486FB-AD6E-4FDC-AC06-DA331CCDF9C6}" srcId="{F41B1481-537B-40A7-A239-E29C9BB6D184}" destId="{5435EE6C-9A80-4E8D-964F-A7529A8BC113}" srcOrd="6" destOrd="0" parTransId="{6EA0C942-C0E0-4BE0-B2FD-2783AD29D35B}" sibTransId="{367C93C9-8D31-442B-B935-195CC0C0E672}"/>
    <dgm:cxn modelId="{A363E998-567E-440E-96BD-DCA7747E052F}" type="presOf" srcId="{296418E5-7A6E-4D03-91AD-4B7D0BAC490D}" destId="{86E9B5BA-A467-432F-A40E-F00902C80400}" srcOrd="0" destOrd="2" presId="urn:microsoft.com/office/officeart/2005/8/layout/vList5"/>
    <dgm:cxn modelId="{33006849-51C5-4884-812D-8E2BDC14D470}" srcId="{F41B1481-537B-40A7-A239-E29C9BB6D184}" destId="{98906238-970D-4FAB-8AD6-2C63072A73C0}" srcOrd="0" destOrd="0" parTransId="{C85F1FA9-7185-45E3-9620-49F504CA5367}" sibTransId="{98E6B94F-D794-4F8D-8F90-78796A99889E}"/>
    <dgm:cxn modelId="{A96924AB-51A6-4CB9-AC57-E012F688AE9C}" srcId="{B598890A-4B2B-486D-AF9A-430463C6593F}" destId="{296418E5-7A6E-4D03-91AD-4B7D0BAC490D}" srcOrd="2" destOrd="0" parTransId="{1AC6AF84-B964-4A4B-8EC9-488532A60EF9}" sibTransId="{40C4AD13-2B31-4C54-9E0E-D38BF09E4C58}"/>
    <dgm:cxn modelId="{A9904A3A-04D1-4B54-A90D-1A4854E1CA09}" srcId="{F41B1481-537B-40A7-A239-E29C9BB6D184}" destId="{7C9D4FAB-DD84-4C6F-ADCB-6DD1D8D71013}" srcOrd="5" destOrd="0" parTransId="{4A98641E-E1C6-473E-A0FA-B76E32041536}" sibTransId="{4A9E529D-0BFC-490D-9971-D2DD70DD61B3}"/>
    <dgm:cxn modelId="{DC3BD954-8F93-4D8E-9ED2-1B61CEF7C209}" srcId="{C45E4427-C401-45E3-9F58-72775F62C468}" destId="{20C1915A-AE2E-402A-9A4C-AFA17BD32C89}" srcOrd="0" destOrd="0" parTransId="{3BD304DD-97F9-4EAD-B893-9223BE587E54}" sibTransId="{74C8B683-D90A-435B-8479-04DE60296A5B}"/>
    <dgm:cxn modelId="{EAF4F280-D933-4C39-A20A-70A29E85CFB5}" type="presOf" srcId="{7C9D4FAB-DD84-4C6F-ADCB-6DD1D8D71013}" destId="{56B7264B-B0D6-40F6-A0D7-D615AAE83B7B}" srcOrd="0" destOrd="0" presId="urn:microsoft.com/office/officeart/2005/8/layout/vList5"/>
    <dgm:cxn modelId="{6AF7135E-A182-44DA-A552-18F6779FA910}" srcId="{98906238-970D-4FAB-8AD6-2C63072A73C0}" destId="{B1DABE1B-1CA2-4839-8CA8-F8A965184D50}" srcOrd="1" destOrd="0" parTransId="{821DE287-C8D7-40F5-8420-EAA7020D7B1D}" sibTransId="{29A85726-8639-4EC1-8BA9-390B2B90B48A}"/>
    <dgm:cxn modelId="{7B149FEA-0C62-499C-9377-28726431EFF4}" type="presOf" srcId="{D268DF47-6669-4F54-AB35-46F7BD1ABE54}" destId="{7FF19CF9-BC56-4610-A44D-958729C3F84D}" srcOrd="0" destOrd="1" presId="urn:microsoft.com/office/officeart/2005/8/layout/vList5"/>
    <dgm:cxn modelId="{4C8085CD-AD2F-4116-9FE5-6C3414458518}" srcId="{B598890A-4B2B-486D-AF9A-430463C6593F}" destId="{29C5032B-F05E-4865-A980-15995DEE43FA}" srcOrd="1" destOrd="0" parTransId="{B9ADB209-572C-4AFB-A232-0099AAF8710B}" sibTransId="{F8BE6837-03D2-49B1-9375-437BE90CE3B7}"/>
    <dgm:cxn modelId="{C46134E6-B78F-4014-9E33-75763E3C345C}" srcId="{9E7F0475-A3CF-4BA3-84F4-B475E5B2C400}" destId="{DA125FB8-22F4-4C21-9C9A-6C9149081DFA}" srcOrd="0" destOrd="0" parTransId="{8574F409-EC25-4338-B1BE-9815F31EADB1}" sibTransId="{1A49988A-6C2A-4779-89C9-945AD30A6DED}"/>
    <dgm:cxn modelId="{84C14671-7A6A-4719-A3B8-E15CDDC2E890}" type="presOf" srcId="{29C5032B-F05E-4865-A980-15995DEE43FA}" destId="{86E9B5BA-A467-432F-A40E-F00902C80400}" srcOrd="0" destOrd="1" presId="urn:microsoft.com/office/officeart/2005/8/layout/vList5"/>
    <dgm:cxn modelId="{EABCEB27-8280-4BE3-9528-9F80A496E6A2}" srcId="{B598890A-4B2B-486D-AF9A-430463C6593F}" destId="{F00DD4EF-EF01-4616-B12C-2B84858FC87A}" srcOrd="0" destOrd="0" parTransId="{12E83826-6BB5-43BA-A079-37A57F159618}" sibTransId="{9F3CB7D4-2244-4BA3-BDFF-64C9503278ED}"/>
    <dgm:cxn modelId="{4DCC908F-8835-4DD4-97D1-2A533D16EC9B}" type="presParOf" srcId="{EA490717-B40D-421B-BBA5-4E7FB3C0E22C}" destId="{2CAA42FC-EA44-4EC9-9CF9-402DF9A45B9D}" srcOrd="0" destOrd="0" presId="urn:microsoft.com/office/officeart/2005/8/layout/vList5"/>
    <dgm:cxn modelId="{DB20BA56-F10F-46CD-B9F9-CA7B0D4A2630}" type="presParOf" srcId="{2CAA42FC-EA44-4EC9-9CF9-402DF9A45B9D}" destId="{D8A9E39B-B4E1-4D18-8B24-5F9A94F52400}" srcOrd="0" destOrd="0" presId="urn:microsoft.com/office/officeart/2005/8/layout/vList5"/>
    <dgm:cxn modelId="{B491214E-E031-4188-B06B-4B9023260EF2}" type="presParOf" srcId="{2CAA42FC-EA44-4EC9-9CF9-402DF9A45B9D}" destId="{658996F2-ECA5-409A-A5F6-5FEC4714D4BB}" srcOrd="1" destOrd="0" presId="urn:microsoft.com/office/officeart/2005/8/layout/vList5"/>
    <dgm:cxn modelId="{557EC896-3D01-4262-9210-D46309BAF288}" type="presParOf" srcId="{EA490717-B40D-421B-BBA5-4E7FB3C0E22C}" destId="{BD1F6E2C-138D-48F5-A724-884DD06E39A0}" srcOrd="1" destOrd="0" presId="urn:microsoft.com/office/officeart/2005/8/layout/vList5"/>
    <dgm:cxn modelId="{157836F6-6098-435D-8BA4-1A8EBA06FFD8}" type="presParOf" srcId="{EA490717-B40D-421B-BBA5-4E7FB3C0E22C}" destId="{61448CE2-CA79-44D0-BA22-EB3D402F6CA7}" srcOrd="2" destOrd="0" presId="urn:microsoft.com/office/officeart/2005/8/layout/vList5"/>
    <dgm:cxn modelId="{3E5AD676-F889-437F-AEC6-69130DEB364C}" type="presParOf" srcId="{61448CE2-CA79-44D0-BA22-EB3D402F6CA7}" destId="{ADF6D7B7-4A96-48F4-A4EE-85B40DC1AC6A}" srcOrd="0" destOrd="0" presId="urn:microsoft.com/office/officeart/2005/8/layout/vList5"/>
    <dgm:cxn modelId="{12365F8C-1311-43C2-B158-BAAEE10A74F7}" type="presParOf" srcId="{61448CE2-CA79-44D0-BA22-EB3D402F6CA7}" destId="{7FF19CF9-BC56-4610-A44D-958729C3F84D}" srcOrd="1" destOrd="0" presId="urn:microsoft.com/office/officeart/2005/8/layout/vList5"/>
    <dgm:cxn modelId="{446FC62E-8965-483D-924D-BCD142299333}" type="presParOf" srcId="{EA490717-B40D-421B-BBA5-4E7FB3C0E22C}" destId="{572BBDDB-E0ED-4C22-A8C5-54C9ABCBD8B8}" srcOrd="3" destOrd="0" presId="urn:microsoft.com/office/officeart/2005/8/layout/vList5"/>
    <dgm:cxn modelId="{5F14E4C4-F52E-4453-91A9-AE47344FF74A}" type="presParOf" srcId="{EA490717-B40D-421B-BBA5-4E7FB3C0E22C}" destId="{27CA0AC8-1685-4A40-A7A3-D9811F6B7186}" srcOrd="4" destOrd="0" presId="urn:microsoft.com/office/officeart/2005/8/layout/vList5"/>
    <dgm:cxn modelId="{F0E1552F-03C5-4ACF-8FE1-4FEBDC376A8A}" type="presParOf" srcId="{27CA0AC8-1685-4A40-A7A3-D9811F6B7186}" destId="{E5FC135D-C00C-4010-9804-52DB0E63DF48}" srcOrd="0" destOrd="0" presId="urn:microsoft.com/office/officeart/2005/8/layout/vList5"/>
    <dgm:cxn modelId="{F82884FE-9803-4F7E-BBB9-AE680EAF350F}" type="presParOf" srcId="{27CA0AC8-1685-4A40-A7A3-D9811F6B7186}" destId="{86E9B5BA-A467-432F-A40E-F00902C80400}" srcOrd="1" destOrd="0" presId="urn:microsoft.com/office/officeart/2005/8/layout/vList5"/>
    <dgm:cxn modelId="{F6858CDD-B1AB-4A47-B910-6EC4F211B47B}" type="presParOf" srcId="{EA490717-B40D-421B-BBA5-4E7FB3C0E22C}" destId="{E4728F1D-6CBE-4A3A-B130-017491C57588}" srcOrd="5" destOrd="0" presId="urn:microsoft.com/office/officeart/2005/8/layout/vList5"/>
    <dgm:cxn modelId="{AF39A65E-E851-4273-AA7B-8D142EC07BA0}" type="presParOf" srcId="{EA490717-B40D-421B-BBA5-4E7FB3C0E22C}" destId="{F6917738-9952-4839-B8BF-4D6515FCD72E}" srcOrd="6" destOrd="0" presId="urn:microsoft.com/office/officeart/2005/8/layout/vList5"/>
    <dgm:cxn modelId="{95B3F2B5-0E52-489E-BBC8-4DEE5C8ABFC9}" type="presParOf" srcId="{F6917738-9952-4839-B8BF-4D6515FCD72E}" destId="{4E5FB25D-DC99-4D69-A076-F0E0CB084884}" srcOrd="0" destOrd="0" presId="urn:microsoft.com/office/officeart/2005/8/layout/vList5"/>
    <dgm:cxn modelId="{ABDDD96E-D7A7-4EED-BC52-C4776E99D1A6}" type="presParOf" srcId="{F6917738-9952-4839-B8BF-4D6515FCD72E}" destId="{6454AE38-8081-44F7-ABFF-A12BB1598C9F}" srcOrd="1" destOrd="0" presId="urn:microsoft.com/office/officeart/2005/8/layout/vList5"/>
    <dgm:cxn modelId="{5974325C-E38D-4874-91CC-CAB1737A62C1}" type="presParOf" srcId="{EA490717-B40D-421B-BBA5-4E7FB3C0E22C}" destId="{981DD26D-A3DA-4D3E-A532-6A9F100B1889}" srcOrd="7" destOrd="0" presId="urn:microsoft.com/office/officeart/2005/8/layout/vList5"/>
    <dgm:cxn modelId="{328B23AC-2F8D-49D4-B95C-9F74D01B1D7B}" type="presParOf" srcId="{EA490717-B40D-421B-BBA5-4E7FB3C0E22C}" destId="{BBDD6F83-DA62-4B9F-8079-C1B28C6BC0BA}" srcOrd="8" destOrd="0" presId="urn:microsoft.com/office/officeart/2005/8/layout/vList5"/>
    <dgm:cxn modelId="{D692D0E4-67BB-4332-A221-15CF4A974106}" type="presParOf" srcId="{BBDD6F83-DA62-4B9F-8079-C1B28C6BC0BA}" destId="{FC163A3D-AB93-4668-BD13-4EA29B4FDE90}" srcOrd="0" destOrd="0" presId="urn:microsoft.com/office/officeart/2005/8/layout/vList5"/>
    <dgm:cxn modelId="{6AC421C5-ABBC-4993-B282-CD4913C1E003}" type="presParOf" srcId="{BBDD6F83-DA62-4B9F-8079-C1B28C6BC0BA}" destId="{EFEA3122-035A-41BC-AE51-3CF423DF8250}" srcOrd="1" destOrd="0" presId="urn:microsoft.com/office/officeart/2005/8/layout/vList5"/>
    <dgm:cxn modelId="{9B8424B7-4768-473B-88F7-729386C0AF1A}" type="presParOf" srcId="{EA490717-B40D-421B-BBA5-4E7FB3C0E22C}" destId="{FE5462AD-5F82-4D00-B499-9585194272B3}" srcOrd="9" destOrd="0" presId="urn:microsoft.com/office/officeart/2005/8/layout/vList5"/>
    <dgm:cxn modelId="{C260C88D-BBBA-43AF-A98B-E6C9FDB96D29}" type="presParOf" srcId="{EA490717-B40D-421B-BBA5-4E7FB3C0E22C}" destId="{F4A679F9-048C-4F38-93CE-19A8D857B9D4}" srcOrd="10" destOrd="0" presId="urn:microsoft.com/office/officeart/2005/8/layout/vList5"/>
    <dgm:cxn modelId="{F3F1B893-1908-497E-8A67-1DBF2F6CE184}" type="presParOf" srcId="{F4A679F9-048C-4F38-93CE-19A8D857B9D4}" destId="{56B7264B-B0D6-40F6-A0D7-D615AAE83B7B}" srcOrd="0" destOrd="0" presId="urn:microsoft.com/office/officeart/2005/8/layout/vList5"/>
    <dgm:cxn modelId="{B7849E62-96F4-4D5A-95CF-D3CA99E08D0C}" type="presParOf" srcId="{EA490717-B40D-421B-BBA5-4E7FB3C0E22C}" destId="{BCC58D69-7EB5-4C8F-9806-6CBE1DDCC647}" srcOrd="11" destOrd="0" presId="urn:microsoft.com/office/officeart/2005/8/layout/vList5"/>
    <dgm:cxn modelId="{3062CAF7-BEF3-455C-89BD-626D68969E8A}" type="presParOf" srcId="{EA490717-B40D-421B-BBA5-4E7FB3C0E22C}" destId="{048BA1CC-F6B1-4827-A31B-557559C2EB4D}" srcOrd="12" destOrd="0" presId="urn:microsoft.com/office/officeart/2005/8/layout/vList5"/>
    <dgm:cxn modelId="{6BECEEAC-895A-48F5-9DE2-3108131F4AF8}" type="presParOf" srcId="{048BA1CC-F6B1-4827-A31B-557559C2EB4D}" destId="{51BF1CE5-74AB-4F41-B253-18D3E881F8C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8798ED-36FC-4094-A176-9E170F9C68E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1450BF-9525-451C-A773-71EEB9AD4497}">
      <dgm:prSet/>
      <dgm:spPr/>
      <dgm:t>
        <a:bodyPr/>
        <a:lstStyle/>
        <a:p>
          <a:pPr rtl="0"/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I.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Организационно-методический этап </a:t>
          </a:r>
          <a:endParaRPr lang="en-US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rtl="0"/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(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05.09-30.09.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2016 г.)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7B17278-D829-4C78-B5E3-BA16F685E1EC}" type="parTrans" cxnId="{CBFC60B1-DE48-476C-B3A5-D2E5CF1AB1DC}">
      <dgm:prSet/>
      <dgm:spPr/>
      <dgm:t>
        <a:bodyPr/>
        <a:lstStyle/>
        <a:p>
          <a:endParaRPr lang="ru-RU"/>
        </a:p>
      </dgm:t>
    </dgm:pt>
    <dgm:pt modelId="{201F3218-9632-4910-A24E-B1D8802A2577}" type="sibTrans" cxnId="{CBFC60B1-DE48-476C-B3A5-D2E5CF1AB1DC}">
      <dgm:prSet/>
      <dgm:spPr/>
      <dgm:t>
        <a:bodyPr/>
        <a:lstStyle/>
        <a:p>
          <a:endParaRPr lang="ru-RU"/>
        </a:p>
      </dgm:t>
    </dgm:pt>
    <dgm:pt modelId="{69583CF2-A526-474D-8E84-9C38A3274E7C}">
      <dgm:prSet/>
      <dgm:spPr/>
      <dgm:t>
        <a:bodyPr/>
        <a:lstStyle/>
        <a:p>
          <a:pPr rtl="0"/>
          <a:endParaRPr lang="en-US" b="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rtl="0"/>
          <a:r>
            <a:rPr lang="en-U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II. </a:t>
          </a:r>
          <a:r>
            <a:rPr lang="ru-RU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Практический этап:</a:t>
          </a:r>
          <a:endParaRPr lang="ru-RU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861648B-5270-486C-934F-412F1C5C5877}" type="parTrans" cxnId="{3A547D4B-75B3-44BD-B054-0F5833951DAF}">
      <dgm:prSet/>
      <dgm:spPr/>
      <dgm:t>
        <a:bodyPr/>
        <a:lstStyle/>
        <a:p>
          <a:endParaRPr lang="ru-RU"/>
        </a:p>
      </dgm:t>
    </dgm:pt>
    <dgm:pt modelId="{7CE91625-3EF9-4A86-A28A-61FDFC5E2DEA}" type="sibTrans" cxnId="{3A547D4B-75B3-44BD-B054-0F5833951DAF}">
      <dgm:prSet/>
      <dgm:spPr/>
      <dgm:t>
        <a:bodyPr/>
        <a:lstStyle/>
        <a:p>
          <a:endParaRPr lang="ru-RU"/>
        </a:p>
      </dgm:t>
    </dgm:pt>
    <dgm:pt modelId="{CFD74138-1438-4982-B8BF-3AD46DFACFAE}">
      <dgm:prSet/>
      <dgm:spPr/>
      <dgm:t>
        <a:bodyPr/>
        <a:lstStyle/>
        <a:p>
          <a:pPr rtl="0"/>
          <a:r>
            <a:rPr lang="ru-RU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Технологический (</a:t>
          </a:r>
          <a:r>
            <a:rPr lang="en-U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03.10-15.10.2016</a:t>
          </a:r>
          <a:r>
            <a:rPr lang="ru-RU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 г.</a:t>
          </a:r>
          <a:r>
            <a:rPr lang="en-US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)</a:t>
          </a:r>
          <a:endParaRPr lang="ru-RU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39E6815-ACC8-4988-BE6E-27084E31B15B}" type="parTrans" cxnId="{6ED18119-21C9-4EFB-B657-6E2FB922D911}">
      <dgm:prSet/>
      <dgm:spPr/>
      <dgm:t>
        <a:bodyPr/>
        <a:lstStyle/>
        <a:p>
          <a:endParaRPr lang="ru-RU"/>
        </a:p>
      </dgm:t>
    </dgm:pt>
    <dgm:pt modelId="{9EFE5B14-6B71-4F56-AD96-078864114F05}" type="sibTrans" cxnId="{6ED18119-21C9-4EFB-B657-6E2FB922D911}">
      <dgm:prSet/>
      <dgm:spPr/>
      <dgm:t>
        <a:bodyPr/>
        <a:lstStyle/>
        <a:p>
          <a:endParaRPr lang="ru-RU"/>
        </a:p>
      </dgm:t>
    </dgm:pt>
    <dgm:pt modelId="{3F1F5F91-5735-41D4-A50C-3461AE9308C1}">
      <dgm:prSet/>
      <dgm:spPr/>
      <dgm:t>
        <a:bodyPr/>
        <a:lstStyle/>
        <a:p>
          <a:pPr rtl="0"/>
          <a:r>
            <a:rPr lang="ru-RU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Творческий (24.10-24.12.2016 г.)</a:t>
          </a:r>
          <a:endParaRPr lang="ru-RU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8BAC967-9F5A-4236-A590-AF8A8EC22625}" type="parTrans" cxnId="{5A791862-DE8B-4DE0-84B3-398909DF552E}">
      <dgm:prSet/>
      <dgm:spPr/>
      <dgm:t>
        <a:bodyPr/>
        <a:lstStyle/>
        <a:p>
          <a:endParaRPr lang="ru-RU"/>
        </a:p>
      </dgm:t>
    </dgm:pt>
    <dgm:pt modelId="{09D9D8FE-C6E1-4A29-8FD1-C760B2BA1FAA}" type="sibTrans" cxnId="{5A791862-DE8B-4DE0-84B3-398909DF552E}">
      <dgm:prSet/>
      <dgm:spPr/>
      <dgm:t>
        <a:bodyPr/>
        <a:lstStyle/>
        <a:p>
          <a:endParaRPr lang="ru-RU"/>
        </a:p>
      </dgm:t>
    </dgm:pt>
    <dgm:pt modelId="{BA685D71-6AB4-421D-942B-B7106E4D6BC3}">
      <dgm:prSet/>
      <dgm:spPr/>
      <dgm:t>
        <a:bodyPr/>
        <a:lstStyle/>
        <a:p>
          <a:pPr rtl="0"/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III.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Рефлексивный этап (16.01-28.01.2017 г.)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FF0BBBF-4C52-4900-8C0B-5341C1F6D659}" type="parTrans" cxnId="{5ED2CBAF-39D4-4B8F-A377-995C4B79467C}">
      <dgm:prSet/>
      <dgm:spPr/>
      <dgm:t>
        <a:bodyPr/>
        <a:lstStyle/>
        <a:p>
          <a:endParaRPr lang="ru-RU"/>
        </a:p>
      </dgm:t>
    </dgm:pt>
    <dgm:pt modelId="{93F94427-782F-441E-ACFC-5F6D2CF3BC87}" type="sibTrans" cxnId="{5ED2CBAF-39D4-4B8F-A377-995C4B79467C}">
      <dgm:prSet/>
      <dgm:spPr/>
      <dgm:t>
        <a:bodyPr/>
        <a:lstStyle/>
        <a:p>
          <a:endParaRPr lang="ru-RU"/>
        </a:p>
      </dgm:t>
    </dgm:pt>
    <dgm:pt modelId="{37DA1051-12E2-4745-B866-44D356C18F55}">
      <dgm:prSet/>
      <dgm:spPr/>
      <dgm:t>
        <a:bodyPr/>
        <a:lstStyle/>
        <a:p>
          <a:pPr rtl="0"/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IV.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Круглый стол (12.04.2017 г.)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B9A6661-7E57-449E-84BD-C517538F59B3}" type="parTrans" cxnId="{B41474C8-D091-4E0E-AA01-A951B47E2D63}">
      <dgm:prSet/>
      <dgm:spPr/>
      <dgm:t>
        <a:bodyPr/>
        <a:lstStyle/>
        <a:p>
          <a:endParaRPr lang="ru-RU"/>
        </a:p>
      </dgm:t>
    </dgm:pt>
    <dgm:pt modelId="{1C00D7D6-8DC3-414C-8C68-C115AAC2512B}" type="sibTrans" cxnId="{B41474C8-D091-4E0E-AA01-A951B47E2D63}">
      <dgm:prSet/>
      <dgm:spPr/>
      <dgm:t>
        <a:bodyPr/>
        <a:lstStyle/>
        <a:p>
          <a:endParaRPr lang="ru-RU"/>
        </a:p>
      </dgm:t>
    </dgm:pt>
    <dgm:pt modelId="{1BCC0A85-B204-4BA1-B262-E2C8B1E6A300}" type="pres">
      <dgm:prSet presAssocID="{9A8798ED-36FC-4094-A176-9E170F9C68E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4DEB1D-EBC8-4047-8C24-F02963E22180}" type="pres">
      <dgm:prSet presAssocID="{9A8798ED-36FC-4094-A176-9E170F9C68E6}" presName="arrow" presStyleLbl="bgShp" presStyleIdx="0" presStyleCnt="1" custScaleX="117647" custLinFactNeighborX="464" custLinFactNeighborY="1646"/>
      <dgm:spPr/>
    </dgm:pt>
    <dgm:pt modelId="{2439F525-E605-4981-AFC0-0A6121998DD4}" type="pres">
      <dgm:prSet presAssocID="{9A8798ED-36FC-4094-A176-9E170F9C68E6}" presName="linearProcess" presStyleCnt="0"/>
      <dgm:spPr/>
    </dgm:pt>
    <dgm:pt modelId="{8FE22DB2-2801-418F-900A-3E8468B8F00A}" type="pres">
      <dgm:prSet presAssocID="{6D1450BF-9525-451C-A773-71EEB9AD4497}" presName="textNode" presStyleLbl="node1" presStyleIdx="0" presStyleCnt="4" custScaleY="118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B490A-1BD5-4CCD-91B7-7FACDF32B606}" type="pres">
      <dgm:prSet presAssocID="{201F3218-9632-4910-A24E-B1D8802A2577}" presName="sibTrans" presStyleCnt="0"/>
      <dgm:spPr/>
    </dgm:pt>
    <dgm:pt modelId="{85A9E6C5-CA2E-4F44-9055-F9AAF949DC01}" type="pres">
      <dgm:prSet presAssocID="{69583CF2-A526-474D-8E84-9C38A3274E7C}" presName="textNode" presStyleLbl="node1" presStyleIdx="1" presStyleCnt="4" custScaleY="120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F6623-DD19-4219-B2CC-20DCFB710581}" type="pres">
      <dgm:prSet presAssocID="{7CE91625-3EF9-4A86-A28A-61FDFC5E2DEA}" presName="sibTrans" presStyleCnt="0"/>
      <dgm:spPr/>
    </dgm:pt>
    <dgm:pt modelId="{15D4F991-58AF-4765-AA19-ED7F0437DF7C}" type="pres">
      <dgm:prSet presAssocID="{BA685D71-6AB4-421D-942B-B7106E4D6BC3}" presName="textNode" presStyleLbl="node1" presStyleIdx="2" presStyleCnt="4" custScaleY="118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217F4-8303-4B7A-8534-A8A38E4B1F4E}" type="pres">
      <dgm:prSet presAssocID="{93F94427-782F-441E-ACFC-5F6D2CF3BC87}" presName="sibTrans" presStyleCnt="0"/>
      <dgm:spPr/>
    </dgm:pt>
    <dgm:pt modelId="{CF59D85D-BA48-40A2-A6E8-7DB4F565333C}" type="pres">
      <dgm:prSet presAssocID="{37DA1051-12E2-4745-B866-44D356C18F55}" presName="textNode" presStyleLbl="node1" presStyleIdx="3" presStyleCnt="4" custScaleY="124694" custLinFactNeighborX="-36480" custLinFactNeighborY="-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EA6122-877B-4ABC-94AD-C41837C4216F}" type="presOf" srcId="{CFD74138-1438-4982-B8BF-3AD46DFACFAE}" destId="{85A9E6C5-CA2E-4F44-9055-F9AAF949DC01}" srcOrd="0" destOrd="1" presId="urn:microsoft.com/office/officeart/2005/8/layout/hProcess9"/>
    <dgm:cxn modelId="{C0CD3234-5CD4-43AE-959F-71688A0072FA}" type="presOf" srcId="{37DA1051-12E2-4745-B866-44D356C18F55}" destId="{CF59D85D-BA48-40A2-A6E8-7DB4F565333C}" srcOrd="0" destOrd="0" presId="urn:microsoft.com/office/officeart/2005/8/layout/hProcess9"/>
    <dgm:cxn modelId="{7AADECD0-1EBA-4B93-8941-7D77AB4815C8}" type="presOf" srcId="{3F1F5F91-5735-41D4-A50C-3461AE9308C1}" destId="{85A9E6C5-CA2E-4F44-9055-F9AAF949DC01}" srcOrd="0" destOrd="2" presId="urn:microsoft.com/office/officeart/2005/8/layout/hProcess9"/>
    <dgm:cxn modelId="{CBFC60B1-DE48-476C-B3A5-D2E5CF1AB1DC}" srcId="{9A8798ED-36FC-4094-A176-9E170F9C68E6}" destId="{6D1450BF-9525-451C-A773-71EEB9AD4497}" srcOrd="0" destOrd="0" parTransId="{37B17278-D829-4C78-B5E3-BA16F685E1EC}" sibTransId="{201F3218-9632-4910-A24E-B1D8802A2577}"/>
    <dgm:cxn modelId="{1704EE3C-84E8-478C-8B7F-16BCE79952BD}" type="presOf" srcId="{9A8798ED-36FC-4094-A176-9E170F9C68E6}" destId="{1BCC0A85-B204-4BA1-B262-E2C8B1E6A300}" srcOrd="0" destOrd="0" presId="urn:microsoft.com/office/officeart/2005/8/layout/hProcess9"/>
    <dgm:cxn modelId="{687EA5F9-10AE-4BF4-AA9D-C15CB1328810}" type="presOf" srcId="{BA685D71-6AB4-421D-942B-B7106E4D6BC3}" destId="{15D4F991-58AF-4765-AA19-ED7F0437DF7C}" srcOrd="0" destOrd="0" presId="urn:microsoft.com/office/officeart/2005/8/layout/hProcess9"/>
    <dgm:cxn modelId="{6ED18119-21C9-4EFB-B657-6E2FB922D911}" srcId="{69583CF2-A526-474D-8E84-9C38A3274E7C}" destId="{CFD74138-1438-4982-B8BF-3AD46DFACFAE}" srcOrd="0" destOrd="0" parTransId="{A39E6815-ACC8-4988-BE6E-27084E31B15B}" sibTransId="{9EFE5B14-6B71-4F56-AD96-078864114F05}"/>
    <dgm:cxn modelId="{B41474C8-D091-4E0E-AA01-A951B47E2D63}" srcId="{9A8798ED-36FC-4094-A176-9E170F9C68E6}" destId="{37DA1051-12E2-4745-B866-44D356C18F55}" srcOrd="3" destOrd="0" parTransId="{3B9A6661-7E57-449E-84BD-C517538F59B3}" sibTransId="{1C00D7D6-8DC3-414C-8C68-C115AAC2512B}"/>
    <dgm:cxn modelId="{5A791862-DE8B-4DE0-84B3-398909DF552E}" srcId="{69583CF2-A526-474D-8E84-9C38A3274E7C}" destId="{3F1F5F91-5735-41D4-A50C-3461AE9308C1}" srcOrd="1" destOrd="0" parTransId="{88BAC967-9F5A-4236-A590-AF8A8EC22625}" sibTransId="{09D9D8FE-C6E1-4A29-8FD1-C760B2BA1FAA}"/>
    <dgm:cxn modelId="{5ED2CBAF-39D4-4B8F-A377-995C4B79467C}" srcId="{9A8798ED-36FC-4094-A176-9E170F9C68E6}" destId="{BA685D71-6AB4-421D-942B-B7106E4D6BC3}" srcOrd="2" destOrd="0" parTransId="{6FF0BBBF-4C52-4900-8C0B-5341C1F6D659}" sibTransId="{93F94427-782F-441E-ACFC-5F6D2CF3BC87}"/>
    <dgm:cxn modelId="{BEAA4294-9F08-426F-B724-CE1399D12BA5}" type="presOf" srcId="{69583CF2-A526-474D-8E84-9C38A3274E7C}" destId="{85A9E6C5-CA2E-4F44-9055-F9AAF949DC01}" srcOrd="0" destOrd="0" presId="urn:microsoft.com/office/officeart/2005/8/layout/hProcess9"/>
    <dgm:cxn modelId="{3A547D4B-75B3-44BD-B054-0F5833951DAF}" srcId="{9A8798ED-36FC-4094-A176-9E170F9C68E6}" destId="{69583CF2-A526-474D-8E84-9C38A3274E7C}" srcOrd="1" destOrd="0" parTransId="{E861648B-5270-486C-934F-412F1C5C5877}" sibTransId="{7CE91625-3EF9-4A86-A28A-61FDFC5E2DEA}"/>
    <dgm:cxn modelId="{F0EE34D3-2AF8-411F-8984-262176F12FCF}" type="presOf" srcId="{6D1450BF-9525-451C-A773-71EEB9AD4497}" destId="{8FE22DB2-2801-418F-900A-3E8468B8F00A}" srcOrd="0" destOrd="0" presId="urn:microsoft.com/office/officeart/2005/8/layout/hProcess9"/>
    <dgm:cxn modelId="{1A4C22AA-EBEB-4EB6-A0DA-EF443D86E3EC}" type="presParOf" srcId="{1BCC0A85-B204-4BA1-B262-E2C8B1E6A300}" destId="{004DEB1D-EBC8-4047-8C24-F02963E22180}" srcOrd="0" destOrd="0" presId="urn:microsoft.com/office/officeart/2005/8/layout/hProcess9"/>
    <dgm:cxn modelId="{70346A3D-A4E1-4E14-B8DC-273DA3DC5EBA}" type="presParOf" srcId="{1BCC0A85-B204-4BA1-B262-E2C8B1E6A300}" destId="{2439F525-E605-4981-AFC0-0A6121998DD4}" srcOrd="1" destOrd="0" presId="urn:microsoft.com/office/officeart/2005/8/layout/hProcess9"/>
    <dgm:cxn modelId="{E382C0F2-CDD5-4AFB-856A-E7ACB30FAF75}" type="presParOf" srcId="{2439F525-E605-4981-AFC0-0A6121998DD4}" destId="{8FE22DB2-2801-418F-900A-3E8468B8F00A}" srcOrd="0" destOrd="0" presId="urn:microsoft.com/office/officeart/2005/8/layout/hProcess9"/>
    <dgm:cxn modelId="{2F27944B-A7BB-4BDF-A483-56321D844FA7}" type="presParOf" srcId="{2439F525-E605-4981-AFC0-0A6121998DD4}" destId="{844B490A-1BD5-4CCD-91B7-7FACDF32B606}" srcOrd="1" destOrd="0" presId="urn:microsoft.com/office/officeart/2005/8/layout/hProcess9"/>
    <dgm:cxn modelId="{CE2B79A2-7F24-4AB8-B12E-46ABC783B622}" type="presParOf" srcId="{2439F525-E605-4981-AFC0-0A6121998DD4}" destId="{85A9E6C5-CA2E-4F44-9055-F9AAF949DC01}" srcOrd="2" destOrd="0" presId="urn:microsoft.com/office/officeart/2005/8/layout/hProcess9"/>
    <dgm:cxn modelId="{A49DF209-7B5F-446F-A6C7-6C07CD835030}" type="presParOf" srcId="{2439F525-E605-4981-AFC0-0A6121998DD4}" destId="{F9FF6623-DD19-4219-B2CC-20DCFB710581}" srcOrd="3" destOrd="0" presId="urn:microsoft.com/office/officeart/2005/8/layout/hProcess9"/>
    <dgm:cxn modelId="{37F9E228-D298-4603-A5D2-E9F2B3719496}" type="presParOf" srcId="{2439F525-E605-4981-AFC0-0A6121998DD4}" destId="{15D4F991-58AF-4765-AA19-ED7F0437DF7C}" srcOrd="4" destOrd="0" presId="urn:microsoft.com/office/officeart/2005/8/layout/hProcess9"/>
    <dgm:cxn modelId="{D4C1287B-4BF2-4CDF-9D24-33C0811891C3}" type="presParOf" srcId="{2439F525-E605-4981-AFC0-0A6121998DD4}" destId="{F45217F4-8303-4B7A-8534-A8A38E4B1F4E}" srcOrd="5" destOrd="0" presId="urn:microsoft.com/office/officeart/2005/8/layout/hProcess9"/>
    <dgm:cxn modelId="{21AF1885-F91F-4F4A-80F1-09D1088E17C6}" type="presParOf" srcId="{2439F525-E605-4981-AFC0-0A6121998DD4}" destId="{CF59D85D-BA48-40A2-A6E8-7DB4F565333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996F2-ECA5-409A-A5F6-5FEC4714D4BB}">
      <dsp:nvSpPr>
        <dsp:cNvPr id="0" name=""/>
        <dsp:cNvSpPr/>
      </dsp:nvSpPr>
      <dsp:spPr>
        <a:xfrm rot="5400000">
          <a:off x="5754369" y="-2403411"/>
          <a:ext cx="385240" cy="536279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u="none" kern="1200" dirty="0" err="1" smtClean="0">
              <a:latin typeface="Book Antiqua" pitchFamily="18" charset="0"/>
            </a:rPr>
            <a:t>Эмпатийность</a:t>
          </a:r>
          <a:r>
            <a:rPr lang="ru-RU" sz="1200" u="none" kern="1200" dirty="0" smtClean="0">
              <a:latin typeface="Book Antiqua" pitchFamily="18" charset="0"/>
            </a:rPr>
            <a:t> и </a:t>
          </a:r>
          <a:r>
            <a:rPr lang="ru-RU" sz="1200" u="none" kern="1200" dirty="0" err="1" smtClean="0">
              <a:latin typeface="Book Antiqua" pitchFamily="18" charset="0"/>
            </a:rPr>
            <a:t>социорефлексия</a:t>
          </a:r>
          <a:r>
            <a:rPr lang="ru-RU" sz="1200" u="none" kern="1200" dirty="0" smtClean="0">
              <a:latin typeface="Book Antiqua" pitchFamily="18" charset="0"/>
            </a:rPr>
            <a:t>;</a:t>
          </a:r>
          <a:endParaRPr lang="ru-RU" sz="1200" u="none" kern="1200" dirty="0">
            <a:latin typeface="Book Antiqua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u="none" kern="1200" dirty="0" err="1" smtClean="0">
              <a:latin typeface="Book Antiqua" pitchFamily="18" charset="0"/>
            </a:rPr>
            <a:t>Самоорганизованность</a:t>
          </a:r>
          <a:r>
            <a:rPr lang="ru-RU" sz="1200" u="none" kern="1200" dirty="0" smtClean="0">
              <a:latin typeface="Book Antiqua" pitchFamily="18" charset="0"/>
            </a:rPr>
            <a:t>.</a:t>
          </a:r>
          <a:endParaRPr lang="ru-RU" sz="1200" u="none" kern="1200" dirty="0">
            <a:latin typeface="Book Antiqua" pitchFamily="18" charset="0"/>
          </a:endParaRPr>
        </a:p>
      </dsp:txBody>
      <dsp:txXfrm rot="-5400000">
        <a:off x="3265592" y="104172"/>
        <a:ext cx="5343989" cy="347628"/>
      </dsp:txXfrm>
    </dsp:sp>
    <dsp:sp modelId="{D8A9E39B-B4E1-4D18-8B24-5F9A94F52400}">
      <dsp:nvSpPr>
        <dsp:cNvPr id="0" name=""/>
        <dsp:cNvSpPr/>
      </dsp:nvSpPr>
      <dsp:spPr>
        <a:xfrm>
          <a:off x="0" y="58252"/>
          <a:ext cx="3277747" cy="3944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личностных качеств:</a:t>
          </a:r>
          <a:endParaRPr lang="ru-RU" sz="1400" b="1" i="0" u="none" kern="1200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sp:txBody>
      <dsp:txXfrm>
        <a:off x="19256" y="77508"/>
        <a:ext cx="3239235" cy="355946"/>
      </dsp:txXfrm>
    </dsp:sp>
    <dsp:sp modelId="{7FF19CF9-BC56-4610-A44D-958729C3F84D}">
      <dsp:nvSpPr>
        <dsp:cNvPr id="0" name=""/>
        <dsp:cNvSpPr/>
      </dsp:nvSpPr>
      <dsp:spPr>
        <a:xfrm rot="5400000">
          <a:off x="5552175" y="-1735752"/>
          <a:ext cx="755363" cy="5378997"/>
        </a:xfrm>
        <a:prstGeom prst="round2SameRect">
          <a:avLst/>
        </a:prstGeom>
        <a:solidFill>
          <a:schemeClr val="accent2">
            <a:tint val="40000"/>
            <a:alpha val="90000"/>
            <a:hueOff val="-1237009"/>
            <a:satOff val="7055"/>
            <a:lumOff val="-23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237009"/>
              <a:satOff val="7055"/>
              <a:lumOff val="-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Book Antiqua" pitchFamily="18" charset="0"/>
            </a:rPr>
            <a:t>Умение ставить цели и задачи в соответствии с возрастными и индивидуальными особенностями обучающихся;</a:t>
          </a:r>
          <a:endParaRPr lang="ru-RU" sz="1200" kern="1200" dirty="0">
            <a:latin typeface="Book Antiqua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Book Antiqua" pitchFamily="18" charset="0"/>
            </a:rPr>
            <a:t>Умение вовлечь обучающихся в процесс формулирования целей и задач.</a:t>
          </a:r>
          <a:endParaRPr lang="ru-RU" sz="1200" kern="1200" dirty="0">
            <a:latin typeface="Book Antiqua" pitchFamily="18" charset="0"/>
          </a:endParaRPr>
        </a:p>
      </dsp:txBody>
      <dsp:txXfrm rot="-5400000">
        <a:off x="3240358" y="612939"/>
        <a:ext cx="5342123" cy="681615"/>
      </dsp:txXfrm>
    </dsp:sp>
    <dsp:sp modelId="{ADF6D7B7-4A96-48F4-A4EE-85B40DC1AC6A}">
      <dsp:nvSpPr>
        <dsp:cNvPr id="0" name=""/>
        <dsp:cNvSpPr/>
      </dsp:nvSpPr>
      <dsp:spPr>
        <a:xfrm>
          <a:off x="0" y="483276"/>
          <a:ext cx="3261719" cy="852559"/>
        </a:xfrm>
        <a:prstGeom prst="roundRect">
          <a:avLst/>
        </a:prstGeom>
        <a:solidFill>
          <a:schemeClr val="accent2">
            <a:hueOff val="-745209"/>
            <a:satOff val="4601"/>
            <a:lumOff val="-169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постановки целей и задач педагогический деятельности:</a:t>
          </a:r>
          <a:endParaRPr lang="ru-RU" sz="1400" b="1" u="none" kern="1200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sp:txBody>
      <dsp:txXfrm>
        <a:off x="41618" y="524894"/>
        <a:ext cx="3178483" cy="769323"/>
      </dsp:txXfrm>
    </dsp:sp>
    <dsp:sp modelId="{86E9B5BA-A467-432F-A40E-F00902C80400}">
      <dsp:nvSpPr>
        <dsp:cNvPr id="0" name=""/>
        <dsp:cNvSpPr/>
      </dsp:nvSpPr>
      <dsp:spPr>
        <a:xfrm rot="5400000">
          <a:off x="5488112" y="-813803"/>
          <a:ext cx="926698" cy="5378997"/>
        </a:xfrm>
        <a:prstGeom prst="round2SameRect">
          <a:avLst/>
        </a:prstGeom>
        <a:solidFill>
          <a:schemeClr val="accent2">
            <a:tint val="40000"/>
            <a:alpha val="90000"/>
            <a:hueOff val="-2474018"/>
            <a:satOff val="14110"/>
            <a:lumOff val="-46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474018"/>
              <a:satOff val="14110"/>
              <a:lumOff val="-4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latin typeface="Book Antiqua" pitchFamily="18" charset="0"/>
            </a:rPr>
            <a:t>Умение создавать ситуации, обеспечивающие успех в учебной деятельности;</a:t>
          </a:r>
          <a:endParaRPr lang="ru-RU" sz="1200" b="0" kern="1200" dirty="0">
            <a:latin typeface="Book Antiqua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latin typeface="Book Antiqua" pitchFamily="18" charset="0"/>
            </a:rPr>
            <a:t>Умение создавать условия обеспечения позитивной мотивации обучающихся;</a:t>
          </a:r>
          <a:endParaRPr lang="ru-RU" sz="1200" b="0" kern="1200" dirty="0">
            <a:latin typeface="Book Antiqua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Умение создавать условия для </a:t>
          </a:r>
          <a:r>
            <a:rPr lang="ru-RU" sz="1200" b="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самомотивирования</a:t>
          </a:r>
          <a:r>
            <a:rPr lang="ru-RU" sz="12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 обучающихся</a:t>
          </a:r>
          <a:endParaRPr lang="ru-RU" sz="1200" b="0" kern="1200" dirty="0">
            <a:latin typeface="Book Antiqua" pitchFamily="18" charset="0"/>
          </a:endParaRPr>
        </a:p>
      </dsp:txBody>
      <dsp:txXfrm rot="-5400000">
        <a:off x="3261963" y="1457584"/>
        <a:ext cx="5333759" cy="836222"/>
      </dsp:txXfrm>
    </dsp:sp>
    <dsp:sp modelId="{E5FC135D-C00C-4010-9804-52DB0E63DF48}">
      <dsp:nvSpPr>
        <dsp:cNvPr id="0" name=""/>
        <dsp:cNvSpPr/>
      </dsp:nvSpPr>
      <dsp:spPr>
        <a:xfrm>
          <a:off x="0" y="1368562"/>
          <a:ext cx="3261719" cy="996227"/>
        </a:xfrm>
        <a:prstGeom prst="roundRect">
          <a:avLst/>
        </a:prstGeom>
        <a:solidFill>
          <a:schemeClr val="accent2">
            <a:hueOff val="-1490417"/>
            <a:satOff val="9202"/>
            <a:lumOff val="-339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мотивирования обучающихся на осуществление учебной деятельности:</a:t>
          </a:r>
          <a:endParaRPr lang="ru-RU" sz="1400" b="1" u="none" kern="1200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sp:txBody>
      <dsp:txXfrm>
        <a:off x="48632" y="1417194"/>
        <a:ext cx="3164455" cy="898963"/>
      </dsp:txXfrm>
    </dsp:sp>
    <dsp:sp modelId="{6454AE38-8081-44F7-ABFF-A12BB1598C9F}">
      <dsp:nvSpPr>
        <dsp:cNvPr id="0" name=""/>
        <dsp:cNvSpPr/>
      </dsp:nvSpPr>
      <dsp:spPr>
        <a:xfrm rot="5400000">
          <a:off x="5631212" y="72975"/>
          <a:ext cx="632457" cy="5362795"/>
        </a:xfrm>
        <a:prstGeom prst="round2SameRect">
          <a:avLst/>
        </a:prstGeom>
        <a:solidFill>
          <a:schemeClr val="accent2">
            <a:tint val="40000"/>
            <a:alpha val="90000"/>
            <a:hueOff val="-3711027"/>
            <a:satOff val="21166"/>
            <a:lumOff val="-7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11027"/>
              <a:satOff val="21166"/>
              <a:lumOff val="-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Book Antiqua" pitchFamily="18" charset="0"/>
            </a:rPr>
            <a:t>Компетентность в методах преподавания;</a:t>
          </a:r>
          <a:endParaRPr lang="ru-RU" sz="1200" kern="1200" dirty="0">
            <a:latin typeface="Book Antiqua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Book Antiqua" pitchFamily="18" charset="0"/>
            </a:rPr>
            <a:t>Компетентность в предмете преподавания.</a:t>
          </a:r>
          <a:endParaRPr lang="ru-RU" sz="800" kern="1200" dirty="0"/>
        </a:p>
      </dsp:txBody>
      <dsp:txXfrm rot="-5400000">
        <a:off x="3266043" y="2469018"/>
        <a:ext cx="5331921" cy="570709"/>
      </dsp:txXfrm>
    </dsp:sp>
    <dsp:sp modelId="{4E5FB25D-DC99-4D69-A076-F0E0CB084884}">
      <dsp:nvSpPr>
        <dsp:cNvPr id="0" name=""/>
        <dsp:cNvSpPr/>
      </dsp:nvSpPr>
      <dsp:spPr>
        <a:xfrm>
          <a:off x="0" y="2410515"/>
          <a:ext cx="3277777" cy="691447"/>
        </a:xfrm>
        <a:prstGeom prst="roundRect">
          <a:avLst/>
        </a:prstGeom>
        <a:solidFill>
          <a:schemeClr val="accent2">
            <a:hueOff val="-2235626"/>
            <a:satOff val="13803"/>
            <a:lumOff val="-509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обеспечения информационной основы деятельности:</a:t>
          </a:r>
          <a:endParaRPr lang="ru-RU" sz="1400" b="1" u="none" kern="1200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sp:txBody>
      <dsp:txXfrm>
        <a:off x="33754" y="2444269"/>
        <a:ext cx="3210269" cy="623939"/>
      </dsp:txXfrm>
    </dsp:sp>
    <dsp:sp modelId="{EFEA3122-035A-41BC-AE51-3CF423DF8250}">
      <dsp:nvSpPr>
        <dsp:cNvPr id="0" name=""/>
        <dsp:cNvSpPr/>
      </dsp:nvSpPr>
      <dsp:spPr>
        <a:xfrm rot="5400000">
          <a:off x="5472181" y="937221"/>
          <a:ext cx="950519" cy="5362795"/>
        </a:xfrm>
        <a:prstGeom prst="round2SameRect">
          <a:avLst/>
        </a:prstGeom>
        <a:solidFill>
          <a:schemeClr val="accent2">
            <a:tint val="40000"/>
            <a:alpha val="90000"/>
            <a:hueOff val="-4948036"/>
            <a:satOff val="28221"/>
            <a:lumOff val="-93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948036"/>
              <a:satOff val="28221"/>
              <a:lumOff val="-9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Book Antiqua" pitchFamily="18" charset="0"/>
            </a:rPr>
            <a:t>Умение выбрать и реализовать типовую образовательную программу, методические и дидактические материалы;</a:t>
          </a:r>
          <a:endParaRPr lang="ru-RU" sz="1200" kern="1200" dirty="0">
            <a:latin typeface="Book Antiqua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Book Antiqua" pitchFamily="18" charset="0"/>
            </a:rPr>
            <a:t>Умение разработать собственную программу, методические и дидактические материалы.</a:t>
          </a:r>
          <a:endParaRPr lang="ru-RU" sz="900" kern="1200" dirty="0"/>
        </a:p>
      </dsp:txBody>
      <dsp:txXfrm rot="-5400000">
        <a:off x="3266044" y="3189760"/>
        <a:ext cx="5316394" cy="857717"/>
      </dsp:txXfrm>
    </dsp:sp>
    <dsp:sp modelId="{FC163A3D-AB93-4668-BD13-4EA29B4FDE90}">
      <dsp:nvSpPr>
        <dsp:cNvPr id="0" name=""/>
        <dsp:cNvSpPr/>
      </dsp:nvSpPr>
      <dsp:spPr>
        <a:xfrm>
          <a:off x="0" y="3153846"/>
          <a:ext cx="3277747" cy="933718"/>
        </a:xfrm>
        <a:prstGeom prst="roundRect">
          <a:avLst/>
        </a:prstGeom>
        <a:solidFill>
          <a:schemeClr val="accent2">
            <a:hueOff val="-2980834"/>
            <a:satOff val="18404"/>
            <a:lumOff val="-679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разработки программы, методических, дидактических материалов и принятии педагогических решений:</a:t>
          </a:r>
          <a:endParaRPr lang="ru-RU" sz="1400" b="1" u="none" kern="1200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sp:txBody>
      <dsp:txXfrm>
        <a:off x="45580" y="3199426"/>
        <a:ext cx="3186587" cy="842558"/>
      </dsp:txXfrm>
    </dsp:sp>
    <dsp:sp modelId="{56B7264B-B0D6-40F6-A0D7-D615AAE83B7B}">
      <dsp:nvSpPr>
        <dsp:cNvPr id="0" name=""/>
        <dsp:cNvSpPr/>
      </dsp:nvSpPr>
      <dsp:spPr>
        <a:xfrm>
          <a:off x="0" y="4143945"/>
          <a:ext cx="3273224" cy="461128"/>
        </a:xfrm>
        <a:prstGeom prst="roundRect">
          <a:avLst/>
        </a:prstGeom>
        <a:solidFill>
          <a:schemeClr val="accent2">
            <a:hueOff val="-3726042"/>
            <a:satOff val="23005"/>
            <a:lumOff val="-849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В области организации педагогической деятельности:</a:t>
          </a:r>
          <a:endParaRPr lang="ru-RU" sz="1400" b="1" u="none" kern="1200" dirty="0">
            <a:solidFill>
              <a:schemeClr val="tx1">
                <a:lumMod val="95000"/>
                <a:lumOff val="5000"/>
              </a:schemeClr>
            </a:solidFill>
            <a:latin typeface="Book Antiqua" pitchFamily="18" charset="0"/>
          </a:endParaRPr>
        </a:p>
      </dsp:txBody>
      <dsp:txXfrm>
        <a:off x="22510" y="4166455"/>
        <a:ext cx="3228204" cy="416108"/>
      </dsp:txXfrm>
    </dsp:sp>
    <dsp:sp modelId="{51BF1CE5-74AB-4F41-B253-18D3E881F8CB}">
      <dsp:nvSpPr>
        <dsp:cNvPr id="0" name=""/>
        <dsp:cNvSpPr/>
      </dsp:nvSpPr>
      <dsp:spPr>
        <a:xfrm>
          <a:off x="3276901" y="4177699"/>
          <a:ext cx="5364058" cy="41547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rPr>
            <a:t>Умение организовать учебную деятельность обучающихся.</a:t>
          </a:r>
          <a:r>
            <a:rPr lang="ru-RU" sz="1200" b="0" kern="1200" dirty="0" smtClean="0">
              <a:latin typeface="Book Antiqua" pitchFamily="18" charset="0"/>
            </a:rPr>
            <a:t>.</a:t>
          </a:r>
          <a:endParaRPr lang="ru-RU" sz="1200" b="0" kern="1200" dirty="0">
            <a:latin typeface="Book Antiqua" pitchFamily="18" charset="0"/>
          </a:endParaRPr>
        </a:p>
      </dsp:txBody>
      <dsp:txXfrm>
        <a:off x="3297183" y="4197981"/>
        <a:ext cx="5323494" cy="374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DEB1D-EBC8-4047-8C24-F02963E22180}">
      <dsp:nvSpPr>
        <dsp:cNvPr id="0" name=""/>
        <dsp:cNvSpPr/>
      </dsp:nvSpPr>
      <dsp:spPr>
        <a:xfrm>
          <a:off x="4" y="0"/>
          <a:ext cx="8208907" cy="437401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22DB2-2801-418F-900A-3E8468B8F00A}">
      <dsp:nvSpPr>
        <dsp:cNvPr id="0" name=""/>
        <dsp:cNvSpPr/>
      </dsp:nvSpPr>
      <dsp:spPr>
        <a:xfrm>
          <a:off x="4108" y="1152124"/>
          <a:ext cx="1976071" cy="2069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I.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Организационно-методический этап </a:t>
          </a:r>
          <a:endParaRPr lang="en-US" sz="14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(</a:t>
          </a: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05.09-30.09.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2016 г.)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00572" y="1248588"/>
        <a:ext cx="1783143" cy="1876837"/>
      </dsp:txXfrm>
    </dsp:sp>
    <dsp:sp modelId="{85A9E6C5-CA2E-4F44-9055-F9AAF949DC01}">
      <dsp:nvSpPr>
        <dsp:cNvPr id="0" name=""/>
        <dsp:cNvSpPr/>
      </dsp:nvSpPr>
      <dsp:spPr>
        <a:xfrm>
          <a:off x="2078983" y="1133656"/>
          <a:ext cx="1976071" cy="210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II. </a:t>
          </a:r>
          <a:r>
            <a:rPr lang="ru-RU" sz="14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Практический этап:</a:t>
          </a:r>
          <a:endParaRPr lang="ru-RU" sz="1400" b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Технологический (</a:t>
          </a:r>
          <a:r>
            <a:rPr lang="en-US" sz="11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03.10-15.10.2016</a:t>
          </a:r>
          <a:r>
            <a:rPr lang="ru-RU" sz="11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г.</a:t>
          </a:r>
          <a:r>
            <a:rPr lang="en-US" sz="11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)</a:t>
          </a:r>
          <a:endParaRPr lang="ru-RU" sz="1100" b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Творческий (24.10-24.12.2016 г.)</a:t>
          </a:r>
          <a:endParaRPr lang="ru-RU" sz="11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175447" y="1230120"/>
        <a:ext cx="1783143" cy="1913772"/>
      </dsp:txXfrm>
    </dsp:sp>
    <dsp:sp modelId="{15D4F991-58AF-4765-AA19-ED7F0437DF7C}">
      <dsp:nvSpPr>
        <dsp:cNvPr id="0" name=""/>
        <dsp:cNvSpPr/>
      </dsp:nvSpPr>
      <dsp:spPr>
        <a:xfrm>
          <a:off x="4153857" y="1152124"/>
          <a:ext cx="1976071" cy="2069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III.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Рефлексивный этап (16.01-28.01.2017 г.)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250321" y="1248588"/>
        <a:ext cx="1783143" cy="1876837"/>
      </dsp:txXfrm>
    </dsp:sp>
    <dsp:sp modelId="{CF59D85D-BA48-40A2-A6E8-7DB4F565333C}">
      <dsp:nvSpPr>
        <dsp:cNvPr id="0" name=""/>
        <dsp:cNvSpPr/>
      </dsp:nvSpPr>
      <dsp:spPr>
        <a:xfrm>
          <a:off x="6192688" y="1080119"/>
          <a:ext cx="1976071" cy="2181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IV. </a:t>
          </a: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Круглый стол (12.04.2017 г.)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289152" y="1176583"/>
        <a:ext cx="1783143" cy="1988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30A13-BE10-43AD-B9B4-B11F336DAC9A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FDD6B-6E46-470C-8047-11B7EAF8C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7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DD6B-6E46-470C-8047-11B7EAF8CB3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40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DD6B-6E46-470C-8047-11B7EAF8CB3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3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4632" cy="10801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  <a:cs typeface="Aharoni" pitchFamily="2" charset="-79"/>
              </a:rPr>
              <a:t>РИП-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  <a:cs typeface="Aharoni" pitchFamily="2" charset="-79"/>
              </a:rPr>
              <a:t>ИнКО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  <a:cs typeface="Aharoni" pitchFamily="2" charset="-79"/>
              </a:rPr>
              <a:t> «Школа как центр творчества 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  <a:cs typeface="Aharoni" pitchFamily="2" charset="-79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  <a:cs typeface="Aharoni" pitchFamily="2" charset="-79"/>
              </a:rPr>
              <a:t>и развития одарённости детей»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610" y="2492896"/>
            <a:ext cx="8136904" cy="208823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Book Antiqua" pitchFamily="18" charset="0"/>
              </a:rPr>
              <a:t>Образовательная программа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Book Antiqua" pitchFamily="18" charset="0"/>
              </a:rPr>
              <a:t>«Олимпиадное движение как средство развития одарённости учащихся» 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9503" y="4149080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 Antiqua" pitchFamily="18" charset="0"/>
                <a:cs typeface="Aharoni" pitchFamily="2" charset="-79"/>
              </a:rPr>
              <a:t>Муниципальное бюджетное общеобразовательное учреждение «Усть-Ишимский лицей «Альфа»</a:t>
            </a:r>
          </a:p>
          <a:p>
            <a:endParaRPr lang="ru-RU" dirty="0">
              <a:latin typeface="Book Antiqua" pitchFamily="18" charset="0"/>
              <a:cs typeface="Aharoni" pitchFamily="2" charset="-79"/>
            </a:endParaRPr>
          </a:p>
          <a:p>
            <a:r>
              <a:rPr lang="ru-RU" dirty="0" smtClean="0">
                <a:latin typeface="Book Antiqua" pitchFamily="18" charset="0"/>
                <a:cs typeface="Aharoni" pitchFamily="2" charset="-79"/>
              </a:rPr>
              <a:t>Разработчик: </a:t>
            </a:r>
          </a:p>
          <a:p>
            <a:r>
              <a:rPr lang="ru-RU" dirty="0" smtClean="0">
                <a:latin typeface="Book Antiqua" pitchFamily="18" charset="0"/>
                <a:cs typeface="Aharoni" pitchFamily="2" charset="-79"/>
              </a:rPr>
              <a:t>Заместитель директора по НМР Волкова М.В.</a:t>
            </a:r>
          </a:p>
          <a:p>
            <a:endParaRPr lang="ru-RU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6454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Реальные и потенциальные  партнёры в реализации программы</a:t>
            </a:r>
            <a:b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endParaRPr lang="ru-RU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125112" cy="405143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Филиал федерального государственного бюджетного образовательного учреждения высшего образования «Омский государственный педагогический университет» в г. Тара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МБОУ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Тевризская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СОШ»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МБОУ 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Аксёновская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СОШ»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МБОУ 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Ашеванская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ООШ»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МБОУ "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Малобичинская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СОШ»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МБОУ 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Ореховская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СОШ»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МБОУ 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Большетавинская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ООШ»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МБОУ «Никольская ООШ»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МБОУ 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Слободчиковская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ООШ»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28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ru-RU" sz="2900" b="1" i="1" dirty="0" smtClean="0">
                <a:solidFill>
                  <a:srgbClr val="FF0000"/>
                </a:solidFill>
                <a:latin typeface="Book Antiqua" pitchFamily="18" charset="0"/>
              </a:rPr>
              <a:t>Описание программы </a:t>
            </a:r>
            <a:endParaRPr lang="ru-RU" sz="29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488832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Назначение: 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pPr indent="468313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Создание комплекса условий и средств, направленных на совершенствование системы выявления, поддержки и развития одарённых детей в процессе взаимодействия образовательных учреждений района и области в олимпиадном движении;</a:t>
            </a:r>
          </a:p>
          <a:p>
            <a:pPr indent="468313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Создание условий для интеллектуального развития обучающихся; </a:t>
            </a:r>
          </a:p>
          <a:p>
            <a:pPr indent="468313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Повысить компетенцию педагогов в работе с одаренными детьми;</a:t>
            </a:r>
          </a:p>
          <a:p>
            <a:pPr indent="468313" algn="just">
              <a:buFont typeface="Wingdings" pitchFamily="2" charset="2"/>
              <a:buChar char="ü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казать методическую поддержку педагогам в разработке программ дополнительного образования школьников по подготовке к предметным олимпиадам;</a:t>
            </a:r>
          </a:p>
          <a:p>
            <a:pPr indent="468313" algn="just">
              <a:buFont typeface="Wingdings" pitchFamily="2" charset="2"/>
              <a:buChar char="ü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С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оздать условия, обеспечивающие открытость информационного пространства по развитию олимпиадного движения.</a:t>
            </a:r>
          </a:p>
          <a:p>
            <a:pPr indent="468313" algn="just"/>
            <a:endParaRPr lang="ru-RU" sz="1800" dirty="0" smtClean="0">
              <a:latin typeface="Book Antiqua" pitchFamily="18" charset="0"/>
            </a:endParaRPr>
          </a:p>
          <a:p>
            <a:endParaRPr lang="ru-RU" sz="1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74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ru-RU" sz="2900" b="1" i="1" dirty="0">
                <a:solidFill>
                  <a:srgbClr val="FF0000"/>
                </a:solidFill>
                <a:latin typeface="Book Antiqua" pitchFamily="18" charset="0"/>
              </a:rPr>
              <a:t>Описание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0514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Уровень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: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Региональный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Адресная группа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: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Учителя лицея и других ОО муниципального района и области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Конкурентные преимущества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: </a:t>
            </a:r>
          </a:p>
          <a:p>
            <a:pPr indent="557213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Географические и социальные условия;</a:t>
            </a:r>
          </a:p>
          <a:p>
            <a:pPr indent="557213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Квалифицированные специалисты;</a:t>
            </a:r>
          </a:p>
          <a:p>
            <a:pPr indent="557213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Оснащение (материальная и техническая база);</a:t>
            </a:r>
          </a:p>
          <a:p>
            <a:pPr indent="557213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Подключение к высокоскоростной сети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Интернет;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pPr indent="557213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Мультимедийные средства;</a:t>
            </a:r>
          </a:p>
          <a:p>
            <a:pPr indent="557213" algn="just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Сотрудничество и перспектива сотрудничества с ВУЗами и их филиалами.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31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Компетенции педагогов, </a:t>
            </a:r>
            <a:b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обучающихся по программе</a:t>
            </a:r>
            <a:endParaRPr lang="ru-RU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164647"/>
              </p:ext>
            </p:extLst>
          </p:nvPr>
        </p:nvGraphicFramePr>
        <p:xfrm>
          <a:off x="251520" y="1052736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6490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b="1" i="1" dirty="0" smtClean="0">
                <a:solidFill>
                  <a:srgbClr val="FF0000"/>
                </a:solidFill>
                <a:latin typeface="Book Antiqua" pitchFamily="18" charset="0"/>
              </a:rPr>
              <a:t>Содержание программы </a:t>
            </a:r>
            <a:endParaRPr lang="ru-RU" sz="29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Нормативно-правовое регулирование организации олимпиадного движения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Научно-методическое сопровождение олимпиадного движения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Организационно-методическое сопровождение олимпиадного движения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Психолого-педагогическое сопровождение развития олимпиадного движения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Методы мотивации одаренных детей к участию в предметных олимпиадах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Технология подготовки и проведения предметных олимпиад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2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Формы итогового контроля</a:t>
            </a:r>
            <a:b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уровня достижений</a:t>
            </a:r>
            <a:endParaRPr lang="ru-RU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Тестирование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Творческие работы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ЭОР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Дневник проекта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Защита презентаций, проектов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Круглые столы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Отчёты о наблюдениях и экспериментах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Выставка результатов практической деятельности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83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Формы организации</a:t>
            </a:r>
            <a:b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образовательного процесса </a:t>
            </a:r>
            <a:endParaRPr lang="ru-RU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Практико-ориентированные семинары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Мастер-классы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Консультации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Телекоммуникационный проект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Круглый стол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День открытых дверей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Тренинг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09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Уникальные особенности программы </a:t>
            </a:r>
            <a:endParaRPr lang="ru-RU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125112" cy="4051437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В условиях низкой мотивации учащихся к участию в олимпиадах, однообразии предлагаемых к выполнению заданий, отсутствию должного опыта педагогов по использованию ресурсов дополнительного образования, наша образовательная программа по организации олимпиадного движения позволит удовлетворить запросы, интересы, потребности всех участников образовательного процесса.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В результате работы педагогических площадок будет сформирована методическая копилка (статьи, памятки, презентации, видеофрагменты уроков педагогов целевой группы, сборник методических рекомендаций).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3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 Antiqua" pitchFamily="18" charset="0"/>
              </a:rPr>
              <a:t>Динамика разворачивания программы</a:t>
            </a:r>
            <a:endParaRPr lang="ru-RU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334041"/>
              </p:ext>
            </p:extLst>
          </p:nvPr>
        </p:nvGraphicFramePr>
        <p:xfrm>
          <a:off x="611560" y="1484785"/>
          <a:ext cx="8208912" cy="437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128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612</TotalTime>
  <Words>571</Words>
  <Application>Microsoft Office PowerPoint</Application>
  <PresentationFormat>Экран (4:3)</PresentationFormat>
  <Paragraphs>92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РИП-ИнКО «Школа как центр творчества  и развития одарённости детей»</vt:lpstr>
      <vt:lpstr>Описание программы </vt:lpstr>
      <vt:lpstr>Описание программы </vt:lpstr>
      <vt:lpstr>Компетенции педагогов,  обучающихся по программе</vt:lpstr>
      <vt:lpstr>Содержание программы </vt:lpstr>
      <vt:lpstr>Формы итогового контроля уровня достижений</vt:lpstr>
      <vt:lpstr>Формы организации образовательного процесса </vt:lpstr>
      <vt:lpstr>Уникальные особенности программы </vt:lpstr>
      <vt:lpstr>Динамика разворачивания программы</vt:lpstr>
      <vt:lpstr>Реальные и потенциальные  партнёры в реализации программы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РИП-ИнКО «Школа как центр творчества</dc:title>
  <dc:creator>user</dc:creator>
  <cp:lastModifiedBy>user</cp:lastModifiedBy>
  <cp:revision>40</cp:revision>
  <dcterms:created xsi:type="dcterms:W3CDTF">2016-02-20T03:43:23Z</dcterms:created>
  <dcterms:modified xsi:type="dcterms:W3CDTF">2016-04-04T08:07:19Z</dcterms:modified>
</cp:coreProperties>
</file>