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77" r:id="rId12"/>
    <p:sldId id="267" r:id="rId13"/>
    <p:sldId id="268" r:id="rId14"/>
    <p:sldId id="269" r:id="rId15"/>
    <p:sldId id="274" r:id="rId16"/>
    <p:sldId id="270" r:id="rId17"/>
    <p:sldId id="271" r:id="rId18"/>
    <p:sldId id="278" r:id="rId19"/>
    <p:sldId id="272" r:id="rId20"/>
    <p:sldId id="275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7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09.04.2018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09.04.2018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09.04.2018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09.04.2018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09.04.2018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09.04.2018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studbooks.net/1858396/pedagogika/psihologo-pedagogicheskoe_vyyavlenie_individualnyh_zadatkov_odarennyh_detey_v_seme" TargetMode="External"/><Relationship Id="rId2" Type="http://schemas.openxmlformats.org/officeDocument/2006/relationships/hyperlink" Target="https://nsportal.ru/detskii-sad/vospitatelnaya-rabota/2016/06/22/puti-vzaimodeystviya-s-roditelyam-odarennyh-detey-v-dou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dopobr.68edu.ru/wp-content/uploads/2016/11/%D0%9D%D0%B0%D0%B3%D0%B0%D0%B5%D0%B2%D0%B0-%D0%9E%D0%9D.pdf" TargetMode="External"/><Relationship Id="rId4" Type="http://schemas.openxmlformats.org/officeDocument/2006/relationships/hyperlink" Target="https://infourok.ru/programma-po-rabote-s-odaryonnimi-detmi-podderzhka-detskoy-odaryonnosti-semya-shkola-443934.html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404664"/>
            <a:ext cx="8424936" cy="2088233"/>
          </a:xfrm>
        </p:spPr>
        <p:txBody>
          <a:bodyPr>
            <a:noAutofit/>
          </a:bodyPr>
          <a:lstStyle/>
          <a:p>
            <a:pPr algn="ctr"/>
            <a:r>
              <a:rPr lang="ru-RU" sz="4400" dirty="0" smtClean="0">
                <a:solidFill>
                  <a:schemeClr val="tx1"/>
                </a:solidFill>
              </a:rPr>
              <a:t>Как правильно организовать работу с родителями одаренных детей?</a:t>
            </a:r>
            <a:endParaRPr lang="ru-RU" sz="4400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501008"/>
            <a:ext cx="7772400" cy="2592288"/>
          </a:xfrm>
        </p:spPr>
        <p:txBody>
          <a:bodyPr>
            <a:noAutofit/>
          </a:bodyPr>
          <a:lstStyle/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Подготовила: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Огорелкова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Марина Витальевна,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учитель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химии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МБОУ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«лицей «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Альфа»,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руководитель учителей предметов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естественнонаучного цикла, 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классный руководитель 7-го класса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ru-RU" dirty="0" smtClean="0"/>
              <a:t>4. Родители очень пристально интересуются практикой обучения их ребенка, и мимо их пристального взгляда не проходит ни один эпизод.</a:t>
            </a:r>
          </a:p>
          <a:p>
            <a:pPr marL="109728" indent="0">
              <a:buNone/>
            </a:pPr>
            <a:r>
              <a:rPr lang="ru-RU" dirty="0" smtClean="0"/>
              <a:t>5. Родители одаренных детей очень любят говорить о своих детях.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 принцип </a:t>
            </a:r>
            <a:r>
              <a:rPr lang="ru-RU" dirty="0" smtClean="0"/>
              <a:t>безусловного принятия ребёнка;</a:t>
            </a:r>
          </a:p>
          <a:p>
            <a:r>
              <a:rPr lang="ru-RU" dirty="0" smtClean="0"/>
              <a:t> </a:t>
            </a:r>
            <a:r>
              <a:rPr lang="ru-RU" dirty="0" smtClean="0"/>
              <a:t>принцип доверия к ребёнку;</a:t>
            </a:r>
          </a:p>
          <a:p>
            <a:r>
              <a:rPr lang="ru-RU" dirty="0" smtClean="0"/>
              <a:t> </a:t>
            </a:r>
            <a:r>
              <a:rPr lang="ru-RU" dirty="0" smtClean="0"/>
              <a:t>принцип создания ситуации выбора;</a:t>
            </a:r>
          </a:p>
          <a:p>
            <a:r>
              <a:rPr lang="ru-RU" dirty="0" smtClean="0"/>
              <a:t> </a:t>
            </a:r>
            <a:r>
              <a:rPr lang="ru-RU" dirty="0" smtClean="0"/>
              <a:t>принцип доброжелательности и </a:t>
            </a:r>
            <a:r>
              <a:rPr lang="ru-RU" dirty="0" err="1" smtClean="0"/>
              <a:t>безоценочности</a:t>
            </a:r>
            <a:r>
              <a:rPr lang="ru-RU" dirty="0" smtClean="0"/>
              <a:t>;</a:t>
            </a:r>
          </a:p>
          <a:p>
            <a:r>
              <a:rPr lang="ru-RU" dirty="0" smtClean="0"/>
              <a:t> </a:t>
            </a:r>
            <a:r>
              <a:rPr lang="ru-RU" dirty="0" smtClean="0"/>
              <a:t>принцип демократичности общения;</a:t>
            </a:r>
          </a:p>
          <a:p>
            <a:r>
              <a:rPr lang="ru-RU" dirty="0" smtClean="0"/>
              <a:t> </a:t>
            </a:r>
            <a:r>
              <a:rPr lang="ru-RU" dirty="0" smtClean="0"/>
              <a:t>принцип создания атмосферы творчества в семье;</a:t>
            </a:r>
          </a:p>
          <a:p>
            <a:r>
              <a:rPr lang="ru-RU" dirty="0" smtClean="0"/>
              <a:t> </a:t>
            </a:r>
            <a:r>
              <a:rPr lang="ru-RU" dirty="0" smtClean="0"/>
              <a:t>принцип согласованности в воспитании.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79512" y="404664"/>
            <a:ext cx="8784976" cy="1224136"/>
          </a:xfrm>
        </p:spPr>
        <p:txBody>
          <a:bodyPr>
            <a:normAutofit fontScale="90000"/>
          </a:bodyPr>
          <a:lstStyle/>
          <a:p>
            <a:r>
              <a:rPr lang="ru-RU" sz="3100" dirty="0" smtClean="0"/>
              <a:t>Принципы эффективной подготовки родителей к взаимодействию с одарёнными детьми: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ru-RU" dirty="0" smtClean="0"/>
              <a:t>1. Создание базы для организации работы родителей с одарёнными детьми; изучение материалов, направленных на эффективное взаимодействие родителей и детей; подготовка методических рекомендаций для педагогов и родителей, разработка мероприятий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Основные направления работы с родителями</a:t>
            </a: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458611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выявление одарённых детей в классе; знакомство с родителями, анкетирование родителей с целью выявления круга интересов их детей; наблюдение на уроках, дома за проявлением активности и любознательности ребёнка.</a:t>
            </a:r>
          </a:p>
          <a:p>
            <a:r>
              <a:rPr lang="ru-RU" dirty="0" smtClean="0"/>
              <a:t>С целью изучения семьи, выяснения образовательных потребностей родителей определены следующие формы работы с родителями: анкетирование, опросы, беседы, тематические родительские собрания, круглые столы, родительские практикумы.</a:t>
            </a:r>
          </a:p>
          <a:p>
            <a:r>
              <a:rPr lang="ru-RU" dirty="0" smtClean="0"/>
              <a:t>Для анкетирования своих детей родителям можно предложить различные методики:</a:t>
            </a:r>
          </a:p>
          <a:p>
            <a:pPr marL="109728" indent="0">
              <a:buNone/>
            </a:pPr>
            <a:r>
              <a:rPr lang="ru-RU" dirty="0" smtClean="0"/>
              <a:t>- Анкета </a:t>
            </a:r>
            <a:r>
              <a:rPr lang="ru-RU" dirty="0" smtClean="0"/>
              <a:t>(</a:t>
            </a:r>
            <a:r>
              <a:rPr lang="ru-RU" dirty="0" err="1" smtClean="0"/>
              <a:t>Сизанов</a:t>
            </a:r>
            <a:r>
              <a:rPr lang="ru-RU" dirty="0" smtClean="0"/>
              <a:t> А.Н.) для родителей. Определение уровня проявления способностей ребёнка</a:t>
            </a:r>
          </a:p>
          <a:p>
            <a:pPr marL="109728" indent="0">
              <a:buNone/>
            </a:pPr>
            <a:r>
              <a:rPr lang="ru-RU" dirty="0" smtClean="0"/>
              <a:t>- Методика </a:t>
            </a:r>
            <a:r>
              <a:rPr lang="ru-RU" dirty="0" smtClean="0"/>
              <a:t>"Карта одарённости«</a:t>
            </a:r>
          </a:p>
          <a:p>
            <a:pPr marL="109728" indent="0">
              <a:buNone/>
            </a:pPr>
            <a:r>
              <a:rPr lang="ru-RU" dirty="0" smtClean="0"/>
              <a:t>- Методика </a:t>
            </a:r>
            <a:r>
              <a:rPr lang="ru-RU" dirty="0" smtClean="0"/>
              <a:t>оценки общей одаренности и др.</a:t>
            </a:r>
          </a:p>
          <a:p>
            <a:pPr>
              <a:buNone/>
            </a:pPr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r>
              <a:rPr lang="ru-RU" dirty="0" smtClean="0"/>
              <a:t>2. Организация родительского всеобуча в ходе проведения родительских собраний, родительских лекториев, дней открытых дверей, оформление информационных стендов, тренингов, дискуссий, семинаров - практикумов, конференций, индивидуальных консультаций, по воспитанию одаренного ребенка в семье.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314595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установление и развитие отношений сотрудничества и партнерства родителей с ребенком, обучение родителей способам взаимодействия с их ребенком через разные формы работы.</a:t>
            </a:r>
          </a:p>
          <a:p>
            <a:pPr>
              <a:buNone/>
            </a:pPr>
            <a:r>
              <a:rPr lang="ru-RU" dirty="0" smtClean="0"/>
              <a:t>Памятки:</a:t>
            </a:r>
          </a:p>
          <a:p>
            <a:r>
              <a:rPr lang="ru-RU" dirty="0" smtClean="0"/>
              <a:t>«Кто такой одаренный ребенок?»</a:t>
            </a:r>
          </a:p>
          <a:p>
            <a:r>
              <a:rPr lang="ru-RU" dirty="0" smtClean="0"/>
              <a:t>«Как родителям вести себя с одаренным ребенком»</a:t>
            </a:r>
          </a:p>
          <a:p>
            <a:r>
              <a:rPr lang="ru-RU" dirty="0" smtClean="0"/>
              <a:t>«Как не надо родителям вести себя с одаренным ребенком»</a:t>
            </a:r>
          </a:p>
          <a:p>
            <a:r>
              <a:rPr lang="ru-RU" dirty="0" smtClean="0"/>
              <a:t>«Занятия, игры для развития творчества» и др.</a:t>
            </a:r>
          </a:p>
          <a:p>
            <a:endParaRPr lang="ru-RU" b="1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ru-RU" dirty="0" smtClean="0"/>
              <a:t>3. Планирование внеклассной и внеурочной совместной досуговой деятельности одаренных детей, родителей и педагогов школы как условие развития традиций воспитания будущего семьянина, формирования представлений о духовно- нравственных ценностях семьи.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530619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Планирование </a:t>
            </a:r>
            <a:r>
              <a:rPr lang="ru-RU" dirty="0" smtClean="0"/>
              <a:t>внеклассной и внеурочной совместной досуговой деятельности талантливых и одаренных школьников,  их родителей и коллектива школы как условие развития традиций воспитания будущего семьянина и взаимоотношений между школой, семьей, одаренным ребенком предполагает ряд обязательных ежегодных мероприятий:</a:t>
            </a:r>
          </a:p>
          <a:p>
            <a:pPr marL="109728" indent="0">
              <a:buNone/>
            </a:pPr>
            <a:r>
              <a:rPr lang="ru-RU" dirty="0" smtClean="0"/>
              <a:t>- проведение </a:t>
            </a:r>
            <a:r>
              <a:rPr lang="ru-RU" dirty="0" smtClean="0"/>
              <a:t>конкурсов для одаренных детей и родителей, праздников, совместных творческих дел и проектов;</a:t>
            </a:r>
          </a:p>
          <a:p>
            <a:pPr marL="109728" indent="0">
              <a:buNone/>
            </a:pPr>
            <a:r>
              <a:rPr lang="ru-RU" dirty="0" smtClean="0"/>
              <a:t>- спортивная </a:t>
            </a:r>
            <a:r>
              <a:rPr lang="ru-RU" dirty="0" smtClean="0"/>
              <a:t>совместная деятельность</a:t>
            </a:r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4882547"/>
          </a:xfrm>
        </p:spPr>
        <p:txBody>
          <a:bodyPr/>
          <a:lstStyle/>
          <a:p>
            <a:r>
              <a:rPr lang="ru-RU" dirty="0" smtClean="0"/>
              <a:t>В целом работа с родителями должна быть направлена на то, чтобы научить их понимать и принимать своего ребенка, видеть его таким, какой он есть, а не только через призму его талантов. Необходимо подготовить родителей к тому, что из одаренного ребенка вырастет одаренный взрослый, и объяснить им, что в этом нет ничего страшного, что это – замечательно!</a:t>
            </a:r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ru-RU" dirty="0" smtClean="0"/>
              <a:t>    Одаренность </a:t>
            </a:r>
            <a:r>
              <a:rPr lang="ru-RU" dirty="0" smtClean="0"/>
              <a:t>человека – это маленький росточек, едва проклюнувшийся из земли и требующий к себе огромного внимания. Необходимо холить и лелеять, ухаживать за ним, сделать все, чтобы он вырос и дал обильный плод.</a:t>
            </a:r>
          </a:p>
          <a:p>
            <a:pPr marL="109728" indent="0" algn="ctr">
              <a:buNone/>
            </a:pPr>
            <a:r>
              <a:rPr lang="ru-RU" dirty="0" smtClean="0"/>
              <a:t>                                                                                                 </a:t>
            </a:r>
            <a:r>
              <a:rPr lang="ru-RU" i="1" dirty="0" smtClean="0"/>
              <a:t>В.А. Сухомлинский</a:t>
            </a:r>
            <a:endParaRPr lang="ru-RU" i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666523"/>
          </a:xfrm>
        </p:spPr>
        <p:txBody>
          <a:bodyPr/>
          <a:lstStyle/>
          <a:p>
            <a:pPr algn="just"/>
            <a:r>
              <a:rPr lang="ru-RU" dirty="0" smtClean="0"/>
              <a:t>Семья одаренного ребенка во всех случаях имеет непосредственное отношение к развитию его личности и одаренности. Как бы мы не рассматривали роль и влияние целенаправленного обучения и воспитания (школы) на развитие личности и одаренности ребенка, во всех случаях значение семьи остается решающим.</a:t>
            </a:r>
          </a:p>
          <a:p>
            <a:pPr algn="just"/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200" u="sng" dirty="0" smtClean="0">
                <a:hlinkClick r:id="rId2"/>
              </a:rPr>
              <a:t>https://nsportal.ru/detskii-sad/vospitatelnaya-rabota/2016/06/22/puti-vzaimodeystviya-s-roditelyam-odarennyh-detey-v-dou</a:t>
            </a:r>
            <a:endParaRPr lang="ru-RU" sz="2200" u="sng" dirty="0" smtClean="0"/>
          </a:p>
          <a:p>
            <a:r>
              <a:rPr lang="ru-RU" sz="2200" u="sng" dirty="0" smtClean="0">
                <a:hlinkClick r:id="rId3"/>
              </a:rPr>
              <a:t>http://studbooks.net/1858396/pedagogika/psihologo-pedagogicheskoe_vyyavlenie_individualnyh_zadatkov_odarennyh_detey_v_seme</a:t>
            </a:r>
            <a:endParaRPr lang="ru-RU" sz="2200" u="sng" dirty="0" smtClean="0"/>
          </a:p>
          <a:p>
            <a:r>
              <a:rPr lang="ru-RU" sz="2200" u="sng" dirty="0" smtClean="0">
                <a:hlinkClick r:id="rId4"/>
              </a:rPr>
              <a:t>https://infourok.ru/programma-po-rabote-s-odaryonnimi-detmi-podderzhka-detskoy-odaryonnosti-semya-shkola-443934.html</a:t>
            </a:r>
            <a:endParaRPr lang="ru-RU" sz="2200" u="sng" dirty="0" smtClean="0"/>
          </a:p>
          <a:p>
            <a:r>
              <a:rPr lang="en-US" sz="2200" dirty="0" smtClean="0">
                <a:hlinkClick r:id="rId5"/>
              </a:rPr>
              <a:t>http://dopobr.68edu.ru/wp-content/uploads/2016/11/%D0%9D%D0%B0%D0%B3%D0%B0%D0%B5%D0%B2%D0%B0-%D0%9E%D0%9D.pdf</a:t>
            </a:r>
            <a:endParaRPr lang="ru-RU" sz="2200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Источники: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530619"/>
          </a:xfrm>
        </p:spPr>
        <p:txBody>
          <a:bodyPr>
            <a:normAutofit/>
          </a:bodyPr>
          <a:lstStyle/>
          <a:p>
            <a:r>
              <a:rPr lang="ru-RU" dirty="0" smtClean="0"/>
              <a:t>Очень многое зависит от того, как поведут себя родители и другие старшие члены семьи, когда обнаружится необычность ребенка.</a:t>
            </a:r>
          </a:p>
          <a:p>
            <a:r>
              <a:rPr lang="ru-RU" dirty="0" smtClean="0"/>
              <a:t>В отношении к незаурядным детям можно встретить две крайности. Одна – игнорировать, а то и подавлять необычно высокий уровень познавательной и творческой активности. Другая – искусственно ускорять развитие, предъявлять чрезмерные требования. Трудно сказать, какая из этих крайностей встречается чаще.</a:t>
            </a:r>
          </a:p>
          <a:p>
            <a:endParaRPr lang="ru-RU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подготовить </a:t>
            </a:r>
            <a:r>
              <a:rPr lang="ru-RU" dirty="0" smtClean="0"/>
              <a:t>родителей к взаимодействию с одарённым ребёнком, создать систему психолого-педагогического просвещения родителей одарённых детей, положительное взаимоотношение одарённых детей и родителей, сотрудничество между семьёй и школой для решения проблем.</a:t>
            </a:r>
          </a:p>
          <a:p>
            <a:endParaRPr lang="ru-RU" dirty="0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Цель работы: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026563"/>
          </a:xfrm>
        </p:spPr>
        <p:txBody>
          <a:bodyPr>
            <a:normAutofit fontScale="85000" lnSpcReduction="20000"/>
          </a:bodyPr>
          <a:lstStyle/>
          <a:p>
            <a:r>
              <a:rPr lang="ru-RU" b="1" dirty="0" smtClean="0"/>
              <a:t> </a:t>
            </a:r>
            <a:r>
              <a:rPr lang="ru-RU" dirty="0" smtClean="0"/>
              <a:t>создать условия для мотивации родителей к взаимодействию с одарённым ребёнком;</a:t>
            </a:r>
          </a:p>
          <a:p>
            <a:r>
              <a:rPr lang="ru-RU" dirty="0" smtClean="0"/>
              <a:t> </a:t>
            </a:r>
            <a:r>
              <a:rPr lang="ru-RU" dirty="0" smtClean="0"/>
              <a:t>транслировать родителям знания о феномене одарённости, о психологических особенностях проявления одарённости у детей;</a:t>
            </a:r>
          </a:p>
          <a:p>
            <a:r>
              <a:rPr lang="ru-RU" dirty="0" smtClean="0"/>
              <a:t> </a:t>
            </a:r>
            <a:r>
              <a:rPr lang="ru-RU" dirty="0" smtClean="0"/>
              <a:t>обучить родителей умениям и навыкам взаимодействия с одарённым ребёнком;</a:t>
            </a:r>
          </a:p>
          <a:p>
            <a:r>
              <a:rPr lang="ru-RU" dirty="0" smtClean="0"/>
              <a:t> </a:t>
            </a:r>
            <a:r>
              <a:rPr lang="ru-RU" dirty="0" smtClean="0"/>
              <a:t>повысить уровень родительской компетентности по выявлению и поддержке одарённых детей в семье;</a:t>
            </a:r>
          </a:p>
          <a:p>
            <a:r>
              <a:rPr lang="ru-RU" dirty="0" smtClean="0"/>
              <a:t> вовлечь </a:t>
            </a:r>
            <a:r>
              <a:rPr lang="ru-RU" dirty="0" smtClean="0"/>
              <a:t>родителей в организацию образовательно-развивающей деятельности с одарёнными учащимися;</a:t>
            </a:r>
          </a:p>
          <a:p>
            <a:r>
              <a:rPr lang="ru-RU" dirty="0" smtClean="0"/>
              <a:t>создать </a:t>
            </a:r>
            <a:r>
              <a:rPr lang="ru-RU" dirty="0" smtClean="0"/>
              <a:t>ребенку и его семье комфортные условия для развития творческого и познавательного потенциала.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Задачи: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Родители одаренных детей в той же мере отличаются от обычных, как и их необыкновенные дети, а многие из них сами талантливы именно в качестве родителей. 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3946443"/>
          </a:xfrm>
        </p:spPr>
        <p:txBody>
          <a:bodyPr/>
          <a:lstStyle/>
          <a:p>
            <a:pPr marL="109728" lvl="0" indent="0">
              <a:buNone/>
            </a:pPr>
            <a:r>
              <a:rPr lang="ru-RU" dirty="0" smtClean="0"/>
              <a:t>1.Как правило, эти родители достаточно образованны, имеют высшее образование, что помогает им заметить и грамотно развивать одаренность у детей. Малообразованные родители обычно не могут или не хотят развивать способности своих детей.</a:t>
            </a:r>
          </a:p>
          <a:p>
            <a:endParaRPr lang="ru-RU" dirty="0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26170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chemeClr val="tx1"/>
                </a:solidFill>
              </a:rPr>
              <a:t>Особенности, характерные для подавляющего большинства родителей одаренных детей</a:t>
            </a:r>
            <a:endParaRPr lang="ru-RU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386603"/>
          </a:xfrm>
        </p:spPr>
        <p:txBody>
          <a:bodyPr>
            <a:normAutofit fontScale="92500"/>
          </a:bodyPr>
          <a:lstStyle/>
          <a:p>
            <a:pPr marL="109728" lvl="0" indent="0">
              <a:buNone/>
            </a:pPr>
            <a:r>
              <a:rPr lang="ru-RU" dirty="0" smtClean="0"/>
              <a:t>2. Одаренность родителей, как и их детей, принимает самые разные формы, однако общей чертой является повышенная любознательность. Они, как правило, много читают, наблюдают и размышляют, сопоставляют факты, стремятся найти им объяснения; многим интересуются, увлекаются психологией, инновациями в воспитании.</a:t>
            </a:r>
          </a:p>
          <a:p>
            <a:pPr marL="109728" indent="0">
              <a:buNone/>
            </a:pPr>
            <a:r>
              <a:rPr lang="ru-RU" dirty="0"/>
              <a:t> </a:t>
            </a:r>
            <a:r>
              <a:rPr lang="ru-RU" dirty="0" smtClean="0"/>
              <a:t> </a:t>
            </a:r>
            <a:r>
              <a:rPr lang="ru-RU" dirty="0" smtClean="0"/>
              <a:t> Такая </a:t>
            </a:r>
            <a:r>
              <a:rPr lang="ru-RU" dirty="0" smtClean="0"/>
              <a:t>яркая познавательная потребность родителей, становясь одним из условий развития одаренности ребенка, определяет их высокую требовательность как к личности педагога, так и к образовательной работе с ребенком.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170579"/>
          </a:xfrm>
        </p:spPr>
        <p:txBody>
          <a:bodyPr>
            <a:normAutofit fontScale="92500" lnSpcReduction="10000"/>
          </a:bodyPr>
          <a:lstStyle/>
          <a:p>
            <a:pPr marL="109728" lvl="0" indent="0">
              <a:buNone/>
            </a:pPr>
            <a:r>
              <a:rPr lang="ru-RU" dirty="0" smtClean="0"/>
              <a:t>3</a:t>
            </a:r>
            <a:r>
              <a:rPr lang="ru-RU" dirty="0" smtClean="0"/>
              <a:t>. Родители </a:t>
            </a:r>
            <a:r>
              <a:rPr lang="ru-RU" dirty="0" smtClean="0"/>
              <a:t>одаренных детей кроме любви к своему ребенку имеют высокие родительские амбиции к сфере его достижений. Все их честолюбивые мечты, часто собственная недостаточная реализованность кристаллизуются в повышенном интересе именно к умственному развитию ребенка. Родители постоянно заботятся о развитии ребенка, его интересе к знаниям, уровне его творческих и академических достижений, тщательно и часто со знанием дела анализируют качество профессиональной деятельности педагогов, развивающий потенциал их методов и приемов работы с ребенком.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139</TotalTime>
  <Words>839</Words>
  <Application>Microsoft Office PowerPoint</Application>
  <PresentationFormat>Экран (4:3)</PresentationFormat>
  <Paragraphs>63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Открытая</vt:lpstr>
      <vt:lpstr>Как правильно организовать работу с родителями одаренных детей?</vt:lpstr>
      <vt:lpstr>Презентация PowerPoint</vt:lpstr>
      <vt:lpstr>Презентация PowerPoint</vt:lpstr>
      <vt:lpstr>Цель работы:</vt:lpstr>
      <vt:lpstr>Задачи: </vt:lpstr>
      <vt:lpstr>Презентация PowerPoint</vt:lpstr>
      <vt:lpstr>Особенности, характерные для подавляющего большинства родителей одаренных детей</vt:lpstr>
      <vt:lpstr>Презентация PowerPoint</vt:lpstr>
      <vt:lpstr>Презентация PowerPoint</vt:lpstr>
      <vt:lpstr>Презентация PowerPoint</vt:lpstr>
      <vt:lpstr>Принципы эффективной подготовки родителей к взаимодействию с одарёнными детьми: </vt:lpstr>
      <vt:lpstr>Основные направления работы с родителями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Источники: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Как правильно организовать работу с родителями одаренных детей?</dc:title>
  <dc:creator>1</dc:creator>
  <cp:lastModifiedBy>user</cp:lastModifiedBy>
  <cp:revision>16</cp:revision>
  <dcterms:created xsi:type="dcterms:W3CDTF">2018-04-05T16:32:17Z</dcterms:created>
  <dcterms:modified xsi:type="dcterms:W3CDTF">2018-04-09T11:15:12Z</dcterms:modified>
</cp:coreProperties>
</file>