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1D1F5-4EC8-4B85-92D7-ED2FDACE8E4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BE75A-1921-4BDE-AC86-66C4E8A195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BE75A-1921-4BDE-AC86-66C4E8A195AB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BE75A-1921-4BDE-AC86-66C4E8A195AB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BE75A-1921-4BDE-AC86-66C4E8A195AB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BE75A-1921-4BDE-AC86-66C4E8A195AB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BE75A-1921-4BDE-AC86-66C4E8A195AB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BE75A-1921-4BDE-AC86-66C4E8A195AB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BE75A-1921-4BDE-AC86-66C4E8A195AB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BE75A-1921-4BDE-AC86-66C4E8A195AB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ru-RU" dirty="0" smtClean="0"/>
              <a:t>МБОУ «лицей «Альфа»</a:t>
            </a:r>
          </a:p>
          <a:p>
            <a:pPr algn="r"/>
            <a:r>
              <a:rPr lang="ru-RU" dirty="0" smtClean="0"/>
              <a:t>Усть-Ишим, </a:t>
            </a:r>
            <a:r>
              <a:rPr lang="ru-RU" dirty="0" err="1" smtClean="0"/>
              <a:t>Усть-Ишимский</a:t>
            </a:r>
            <a:r>
              <a:rPr lang="ru-RU" dirty="0" smtClean="0"/>
              <a:t> муниципальный район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268760"/>
            <a:ext cx="7175351" cy="365669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 </a:t>
            </a:r>
            <a:r>
              <a:rPr lang="ru-RU" sz="4800" dirty="0" smtClean="0"/>
              <a:t>Развитие </a:t>
            </a:r>
            <a:r>
              <a:rPr lang="ru-RU" sz="4800" dirty="0"/>
              <a:t>математической </a:t>
            </a:r>
            <a:r>
              <a:rPr lang="ru-RU" sz="4800" dirty="0" smtClean="0"/>
              <a:t>грамотности </a:t>
            </a:r>
            <a:br>
              <a:rPr lang="ru-RU" sz="4800" dirty="0" smtClean="0"/>
            </a:br>
            <a:r>
              <a:rPr lang="ru-RU" sz="4800" dirty="0" smtClean="0"/>
              <a:t>Задания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254533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2998" y="731518"/>
            <a:ext cx="7317434" cy="543378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грамотность – способность человека определять и понимать роль математики в мире, в котором он живет, высказывать хорошо обоснованные математические суждения и использовать математику так, чтобы удовлетворять в настоящем и будущем потребности, присущие созидательному, заинтересованному и мыслящему гражданину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202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сущности понятия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887288" cy="536177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пониманием роли математики в реальном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мире</a:t>
            </a: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высказыванием обоснованных математических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суждений</a:t>
            </a: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математики для удовлетворения потребностей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3064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848872" cy="4119322"/>
          </a:xfrm>
        </p:spPr>
        <p:txBody>
          <a:bodyPr/>
          <a:lstStyle/>
          <a:p>
            <a:pPr marL="0" indent="0" fontAlgn="base">
              <a:buNone/>
            </a:pPr>
            <a:r>
              <a:rPr lang="ru-RU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r>
              <a:rPr lang="ru-RU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Банковское дело</a:t>
            </a:r>
            <a:br>
              <a:rPr lang="ru-RU" sz="2800" i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Клиент банка открыл депозит на сумму500000 </a:t>
            </a:r>
            <a:r>
              <a:rPr lang="ru-RU" sz="2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 ставкой вознаграждения 9% годовых. Сколько составит начисленное вознаграждение по депозиту через 8 месяцев?</a:t>
            </a:r>
            <a:br>
              <a:rPr lang="ru-RU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9672" y="4365104"/>
            <a:ext cx="6840760" cy="136815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1)500000*0,09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45000(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начисление вознаграждения за год (12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45000:12*8 =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30000(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вознаграждение за 8 месяцев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6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632848" cy="2304256"/>
          </a:xfrm>
        </p:spPr>
        <p:txBody>
          <a:bodyPr/>
          <a:lstStyle/>
          <a:p>
            <a:pPr marL="0" indent="0">
              <a:buNone/>
            </a:pPr>
            <a:r>
              <a:rPr lang="ru-RU" sz="24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4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br>
              <a:rPr lang="ru-RU" sz="24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</a:t>
            </a:r>
            <a:br>
              <a:rPr lang="ru-RU" sz="2400" i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Жители частного дома решили застелить двор размером 10метров на 15 метров брусчаткой</a:t>
            </a:r>
            <a:r>
              <a:rPr lang="ru-RU" sz="24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2438" y="4077072"/>
            <a:ext cx="6510002" cy="1365899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/>
              <a:t>Реши, в каком магазине вам выгоднее купить брусчатку</a:t>
            </a:r>
          </a:p>
          <a:p>
            <a:pPr fontAlgn="base"/>
            <a:r>
              <a:rPr lang="ru-RU" dirty="0"/>
              <a:t>Магазин «</a:t>
            </a:r>
            <a:r>
              <a:rPr lang="ru-RU" dirty="0" err="1"/>
              <a:t>Мегастрой</a:t>
            </a:r>
            <a:r>
              <a:rPr lang="ru-RU" dirty="0"/>
              <a:t>»: 1 квадратная плитка со стороной 15см стоит 33 </a:t>
            </a:r>
            <a:r>
              <a:rPr lang="ru-RU" dirty="0" smtClean="0"/>
              <a:t>рублей</a:t>
            </a:r>
            <a:endParaRPr lang="ru-RU" dirty="0"/>
          </a:p>
          <a:p>
            <a:pPr fontAlgn="base"/>
            <a:r>
              <a:rPr lang="ru-RU" dirty="0"/>
              <a:t>Магазин «Стройматериалы»: правильная 6-угольная плитка, 1 кв. м-1600 </a:t>
            </a:r>
            <a:r>
              <a:rPr lang="ru-RU" dirty="0" smtClean="0"/>
              <a:t>рублей,.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4657772"/>
              </p:ext>
            </p:extLst>
          </p:nvPr>
        </p:nvGraphicFramePr>
        <p:xfrm>
          <a:off x="7498080" y="2564903"/>
          <a:ext cx="63500" cy="441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500"/>
              </a:tblGrid>
              <a:tr h="422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19050" marR="19050" algn="l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03648" y="978496"/>
            <a:ext cx="2199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104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848871" cy="2952328"/>
          </a:xfrm>
        </p:spPr>
        <p:txBody>
          <a:bodyPr/>
          <a:lstStyle/>
          <a:p>
            <a:pPr marL="0" indent="0" fontAlgn="base">
              <a:buNone/>
            </a:pPr>
            <a:r>
              <a:rPr lang="ru-RU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8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адача 3</a:t>
            </a:r>
            <a:br>
              <a:rPr lang="ru-RU" sz="28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продуктов через год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Сейчас </a:t>
            </a:r>
            <a:r>
              <a:rPr lang="ru-RU" sz="2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творог </a:t>
            </a:r>
            <a:r>
              <a:rPr lang="ru-RU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стоит 170 </a:t>
            </a:r>
            <a:r>
              <a:rPr lang="ru-RU" sz="2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аждые </a:t>
            </a:r>
            <a:r>
              <a:rPr lang="ru-RU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полгода инфляция составляет 10% Сколько будет стоить </a:t>
            </a:r>
            <a:r>
              <a:rPr lang="ru-RU" sz="2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творог </a:t>
            </a:r>
            <a:r>
              <a:rPr lang="ru-RU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через год?</a:t>
            </a:r>
            <a:br>
              <a:rPr lang="ru-RU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2438" y="4077072"/>
            <a:ext cx="5970494" cy="1365899"/>
          </a:xfrm>
        </p:spPr>
        <p:txBody>
          <a:bodyPr>
            <a:noAutofit/>
          </a:bodyPr>
          <a:lstStyle/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170*0,1=17(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10% стоимости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творога.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 170+17=187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творог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стоить через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полгода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187*0,1=18,7(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10% стоимости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творога.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  187+18,7 =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205,7(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творог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стоить через год.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205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70 копеек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354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272807" cy="2592288"/>
          </a:xfrm>
        </p:spPr>
        <p:txBody>
          <a:bodyPr/>
          <a:lstStyle/>
          <a:p>
            <a:pPr marL="0" indent="0" fontAlgn="base">
              <a:buNone/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 </a:t>
            </a:r>
            <a:b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Аптека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Больному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прописали лекарство, которое нужно принимать по 0,5 таблетки 4 раза в день на протяжении 14 дней. Лекарство продается в упаковках по 10 таблеток. Какое количество упаковок требуется на весь курс лечения?</a:t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2438" y="3861048"/>
            <a:ext cx="6221970" cy="1581923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0,5*4=2(таблетки) надо пить каждый день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2*14 = 28(таблеток) на 14 дней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так как в упаковке 10 таблеток, то надо купить 3 упаковки или 30 таблеток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 упаковки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47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200799" cy="2592288"/>
          </a:xfrm>
        </p:spPr>
        <p:txBody>
          <a:bodyPr/>
          <a:lstStyle/>
          <a:p>
            <a:pPr marL="0" indent="0" fontAlgn="base"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5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Пекарь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 3,2 кг ржаной муки получается 4,2 кг хлеба. Каждая булка весит 0,6кг. Сколько можно выпечь булок из 12,8 кг муки?</a:t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2438" y="3861048"/>
            <a:ext cx="6293978" cy="1581923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 4,2:0,6=7 булок можно спечь из 3,2 кг муки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 12,8:3,2 = 4 во столько раз больше булок можно испечь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 7*4=28 булок можно спечь из 12,8 кг муки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28 булок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298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144</Words>
  <Application>Microsoft Office PowerPoint</Application>
  <PresentationFormat>Экран (4:3)</PresentationFormat>
  <Paragraphs>34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 Развитие математической грамотности  Задания</vt:lpstr>
      <vt:lpstr>Слайд 2</vt:lpstr>
      <vt:lpstr>Слайд 3</vt:lpstr>
      <vt:lpstr>Задача 1  Банковское дело  Клиент банка открыл депозит на сумму500000 рублей, со ставкой вознаграждения 9% годовых. Сколько составит начисленное вознаграждение по депозиту через 8 месяцев? </vt:lpstr>
      <vt:lpstr>Задача 2  Строительство Жители частного дома решили застелить двор размером 10метров на 15 метров брусчаткой.</vt:lpstr>
      <vt:lpstr>Задача 3  Стоимость продуктов через год Сейчас творог стоит 170 рублей, каждые полгода инфляция составляет 10% Сколько будет стоить творог через год? </vt:lpstr>
      <vt:lpstr>Задача 4  Аптека Больному прописали лекарство, которое нужно принимать по 0,5 таблетки 4 раза в день на протяжении 14 дней. Лекарство продается в упаковках по 10 таблеток. Какое количество упаковок требуется на весь курс лечения?  </vt:lpstr>
      <vt:lpstr>Задача 5  Пекарь Из 3,2 кг ржаной муки получается 4,2 кг хлеба. Каждая булка весит 0,6кг. Сколько можно выпечь булок из 12,8 кг муки?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2020-05-11T21:14:30Z</dcterms:created>
  <dcterms:modified xsi:type="dcterms:W3CDTF">2020-05-11T21:15:14Z</dcterms:modified>
</cp:coreProperties>
</file>